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7.xml.rels" ContentType="application/vnd.openxmlformats-package.relationships+xml"/>
  <Override PartName="/ppt/slideMasters/_rels/slideMaster10.xml.rels" ContentType="application/vnd.openxmlformats-package.relationships+xml"/>
  <Override PartName="/ppt/slideMasters/_rels/slideMaster46.xml.rels" ContentType="application/vnd.openxmlformats-package.relationships+xml"/>
  <Override PartName="/ppt/slideMasters/_rels/slideMaster45.xml.rels" ContentType="application/vnd.openxmlformats-package.relationships+xml"/>
  <Override PartName="/ppt/slideMasters/_rels/slideMaster27.xml.rels" ContentType="application/vnd.openxmlformats-package.relationships+xml"/>
  <Override PartName="/ppt/slideMasters/_rels/slideMaster13.xml.rels" ContentType="application/vnd.openxmlformats-package.relationships+xml"/>
  <Override PartName="/ppt/slideMasters/_rels/slideMaster26.xml.rels" ContentType="application/vnd.openxmlformats-package.relationships+xml"/>
  <Override PartName="/ppt/slideMasters/_rels/slideMaster8.xml.rels" ContentType="application/vnd.openxmlformats-package.relationships+xml"/>
  <Override PartName="/ppt/slideMasters/_rels/slideMaster35.xml.rels" ContentType="application/vnd.openxmlformats-package.relationships+xml"/>
  <Override PartName="/ppt/slideMasters/_rels/slideMaster14.xml.rels" ContentType="application/vnd.openxmlformats-package.relationships+xml"/>
  <Override PartName="/ppt/slideMasters/_rels/slideMaster44.xml.rels" ContentType="application/vnd.openxmlformats-package.relationships+xml"/>
  <Override PartName="/ppt/slideMasters/_rels/slideMaster9.xml.rels" ContentType="application/vnd.openxmlformats-package.relationships+xml"/>
  <Override PartName="/ppt/slideMasters/_rels/slideMaster36.xml.rels" ContentType="application/vnd.openxmlformats-package.relationships+xml"/>
  <Override PartName="/ppt/slideMasters/_rels/slideMaster15.xml.rels" ContentType="application/vnd.openxmlformats-package.relationships+xml"/>
  <Override PartName="/ppt/slideMasters/_rels/slideMaster80.xml.rels" ContentType="application/vnd.openxmlformats-package.relationships+xml"/>
  <Override PartName="/ppt/slideMasters/_rels/slideMaster16.xml.rels" ContentType="application/vnd.openxmlformats-package.relationships+xml"/>
  <Override PartName="/ppt/slideMasters/_rels/slideMaster81.xml.rels" ContentType="application/vnd.openxmlformats-package.relationships+xml"/>
  <Override PartName="/ppt/slideMasters/_rels/slideMaster17.xml.rels" ContentType="application/vnd.openxmlformats-package.relationships+xml"/>
  <Override PartName="/ppt/slideMasters/_rels/slideMaster82.xml.rels" ContentType="application/vnd.openxmlformats-package.relationships+xml"/>
  <Override PartName="/ppt/slideMasters/_rels/slideMaster83.xml.rels" ContentType="application/vnd.openxmlformats-package.relationships+xml"/>
  <Override PartName="/ppt/slideMasters/_rels/slideMaster18.xml.rels" ContentType="application/vnd.openxmlformats-package.relationships+xml"/>
  <Override PartName="/ppt/slideMasters/_rels/slideMaster57.xml.rels" ContentType="application/vnd.openxmlformats-package.relationships+xml"/>
  <Override PartName="/ppt/slideMasters/_rels/slideMaster20.xml.rels" ContentType="application/vnd.openxmlformats-package.relationships+xml"/>
  <Override PartName="/ppt/slideMasters/_rels/slideMaster84.xml.rels" ContentType="application/vnd.openxmlformats-package.relationships+xml"/>
  <Override PartName="/ppt/slideMasters/_rels/slideMaster19.xml.rels" ContentType="application/vnd.openxmlformats-package.relationships+xml"/>
  <Override PartName="/ppt/slideMasters/_rels/slideMaster58.xml.rels" ContentType="application/vnd.openxmlformats-package.relationships+xml"/>
  <Override PartName="/ppt/slideMasters/_rels/slideMaster21.xml.rels" ContentType="application/vnd.openxmlformats-package.relationships+xml"/>
  <Override PartName="/ppt/slideMasters/_rels/slideMaster59.xml.rels" ContentType="application/vnd.openxmlformats-package.relationships+xml"/>
  <Override PartName="/ppt/slideMasters/_rels/slideMaster22.xml.rels" ContentType="application/vnd.openxmlformats-package.relationships+xml"/>
  <Override PartName="/ppt/slideMasters/_rels/slideMaster72.xml.rels" ContentType="application/vnd.openxmlformats-package.relationships+xml"/>
  <Override PartName="/ppt/slideMasters/_rels/slideMaster78.xml.rels" ContentType="application/vnd.openxmlformats-package.relationships+xml"/>
  <Override PartName="/ppt/slideMasters/_rels/slideMaster23.xml.rels" ContentType="application/vnd.openxmlformats-package.relationships+xml"/>
  <Override PartName="/ppt/slideMasters/_rels/slideMaster11.xml.rels" ContentType="application/vnd.openxmlformats-package.relationships+xml"/>
  <Override PartName="/ppt/slideMasters/_rels/slideMaster48.xml.rels" ContentType="application/vnd.openxmlformats-package.relationships+xml"/>
  <Override PartName="/ppt/slideMasters/_rels/slideMaster67.xml.rels" ContentType="application/vnd.openxmlformats-package.relationships+xml"/>
  <Override PartName="/ppt/slideMasters/_rels/slideMaster68.xml.rels" ContentType="application/vnd.openxmlformats-package.relationships+xml"/>
  <Override PartName="/ppt/slideMasters/_rels/slideMaster69.xml.rels" ContentType="application/vnd.openxmlformats-package.relationships+xml"/>
  <Override PartName="/ppt/slideMasters/_rels/slideMaster12.xml.rels" ContentType="application/vnd.openxmlformats-package.relationships+xml"/>
  <Override PartName="/ppt/slideMasters/_rels/slideMaster49.xml.rels" ContentType="application/vnd.openxmlformats-package.relationships+xml"/>
  <Override PartName="/ppt/slideMasters/_rels/slideMaster1.xml.rels" ContentType="application/vnd.openxmlformats-package.relationships+xml"/>
  <Override PartName="/ppt/slideMasters/_rels/slideMaster73.xml.rels" ContentType="application/vnd.openxmlformats-package.relationships+xml"/>
  <Override PartName="/ppt/slideMasters/_rels/slideMaster37.xml.rels" ContentType="application/vnd.openxmlformats-package.relationships+xml"/>
  <Override PartName="/ppt/slideMasters/_rels/slideMaster56.xml.rels" ContentType="application/vnd.openxmlformats-package.relationships+xml"/>
  <Override PartName="/ppt/slideMasters/_rels/slideMaster55.xml.rels" ContentType="application/vnd.openxmlformats-package.relationships+xml"/>
  <Override PartName="/ppt/slideMasters/_rels/slideMaster43.xml.rels" ContentType="application/vnd.openxmlformats-package.relationships+xml"/>
  <Override PartName="/ppt/slideMasters/_rels/slideMaster33.xml.rels" ContentType="application/vnd.openxmlformats-package.relationships+xml"/>
  <Override PartName="/ppt/slideMasters/_rels/slideMaster6.xml.rels" ContentType="application/vnd.openxmlformats-package.relationships+xml"/>
  <Override PartName="/ppt/slideMasters/_rels/slideMaster41.xml.rels" ContentType="application/vnd.openxmlformats-package.relationships+xml"/>
  <Override PartName="/ppt/slideMasters/_rels/slideMaster54.xml.rels" ContentType="application/vnd.openxmlformats-package.relationships+xml"/>
  <Override PartName="/ppt/slideMasters/_rels/slideMaster42.xml.rels" ContentType="application/vnd.openxmlformats-package.relationships+xml"/>
  <Override PartName="/ppt/slideMasters/_rels/slideMaster79.xml.rels" ContentType="application/vnd.openxmlformats-package.relationships+xml"/>
  <Override PartName="/ppt/slideMasters/_rels/slideMaster32.xml.rels" ContentType="application/vnd.openxmlformats-package.relationships+xml"/>
  <Override PartName="/ppt/slideMasters/_rels/slideMaster5.xml.rels" ContentType="application/vnd.openxmlformats-package.relationships+xml"/>
  <Override PartName="/ppt/slideMasters/_rels/slideMaster40.xml.rels" ContentType="application/vnd.openxmlformats-package.relationships+xml"/>
  <Override PartName="/ppt/slideMasters/_rels/slideMaster77.xml.rels" ContentType="application/vnd.openxmlformats-package.relationships+xml"/>
  <Override PartName="/ppt/slideMasters/_rels/slideMaster53.xml.rels" ContentType="application/vnd.openxmlformats-package.relationships+xml"/>
  <Override PartName="/ppt/slideMasters/_rels/slideMaster31.xml.rels" ContentType="application/vnd.openxmlformats-package.relationships+xml"/>
  <Override PartName="/ppt/slideMasters/_rels/slideMaster4.xml.rels" ContentType="application/vnd.openxmlformats-package.relationships+xml"/>
  <Override PartName="/ppt/slideMasters/_rels/slideMaster76.xml.rels" ContentType="application/vnd.openxmlformats-package.relationships+xml"/>
  <Override PartName="/ppt/slideMasters/_rels/slideMaster52.xml.rels" ContentType="application/vnd.openxmlformats-package.relationships+xml"/>
  <Override PartName="/ppt/slideMasters/_rels/slideMaster89.xml.rels" ContentType="application/vnd.openxmlformats-package.relationships+xml"/>
  <Override PartName="/ppt/slideMasters/_rels/slideMaster30.xml.rels" ContentType="application/vnd.openxmlformats-package.relationships+xml"/>
  <Override PartName="/ppt/slideMasters/_rels/slideMaster3.xml.rels" ContentType="application/vnd.openxmlformats-package.relationships+xml"/>
  <Override PartName="/ppt/slideMasters/_rels/slideMaster75.xml.rels" ContentType="application/vnd.openxmlformats-package.relationships+xml"/>
  <Override PartName="/ppt/slideMasters/_rels/slideMaster51.xml.rels" ContentType="application/vnd.openxmlformats-package.relationships+xml"/>
  <Override PartName="/ppt/slideMasters/_rels/slideMaster88.xml.rels" ContentType="application/vnd.openxmlformats-package.relationships+xml"/>
  <Override PartName="/ppt/slideMasters/_rels/slideMaster2.xml.rels" ContentType="application/vnd.openxmlformats-package.relationships+xml"/>
  <Override PartName="/ppt/slideMasters/_rels/slideMaster74.xml.rels" ContentType="application/vnd.openxmlformats-package.relationships+xml"/>
  <Override PartName="/ppt/slideMasters/_rels/slideMaster50.xml.rels" ContentType="application/vnd.openxmlformats-package.relationships+xml"/>
  <Override PartName="/ppt/slideMasters/_rels/slideMaster87.xml.rels" ContentType="application/vnd.openxmlformats-package.relationships+xml"/>
  <Override PartName="/ppt/slideMasters/_rels/slideMaster39.xml.rels" ContentType="application/vnd.openxmlformats-package.relationships+xml"/>
  <Override PartName="/ppt/slideMasters/_rels/slideMaster38.xml.rels" ContentType="application/vnd.openxmlformats-package.relationships+xml"/>
  <Override PartName="/ppt/slideMasters/_rels/slideMaster60.xml.rels" ContentType="application/vnd.openxmlformats-package.relationships+xml"/>
  <Override PartName="/ppt/slideMasters/_rels/slideMaster24.xml.rels" ContentType="application/vnd.openxmlformats-package.relationships+xml"/>
  <Override PartName="/ppt/slideMasters/_rels/slideMaster61.xml.rels" ContentType="application/vnd.openxmlformats-package.relationships+xml"/>
  <Override PartName="/ppt/slideMasters/_rels/slideMaster62.xml.rels" ContentType="application/vnd.openxmlformats-package.relationships+xml"/>
  <Override PartName="/ppt/slideMasters/_rels/slideMaster63.xml.rels" ContentType="application/vnd.openxmlformats-package.relationships+xml"/>
  <Override PartName="/ppt/slideMasters/_rels/slideMaster64.xml.rels" ContentType="application/vnd.openxmlformats-package.relationships+xml"/>
  <Override PartName="/ppt/slideMasters/_rels/slideMaster65.xml.rels" ContentType="application/vnd.openxmlformats-package.relationships+xml"/>
  <Override PartName="/ppt/slideMasters/_rels/slideMaster66.xml.rels" ContentType="application/vnd.openxmlformats-package.relationships+xml"/>
  <Override PartName="/ppt/slideMasters/_rels/slideMaster70.xml.rels" ContentType="application/vnd.openxmlformats-package.relationships+xml"/>
  <Override PartName="/ppt/slideMasters/_rels/slideMaster28.xml.rels" ContentType="application/vnd.openxmlformats-package.relationships+xml"/>
  <Override PartName="/ppt/slideMasters/_rels/slideMaster71.xml.rels" ContentType="application/vnd.openxmlformats-package.relationships+xml"/>
  <Override PartName="/ppt/slideMasters/_rels/slideMaster29.xml.rels" ContentType="application/vnd.openxmlformats-package.relationships+xml"/>
  <Override PartName="/ppt/slideMasters/_rels/slideMaster90.xml.rels" ContentType="application/vnd.openxmlformats-package.relationships+xml"/>
  <Override PartName="/ppt/slideMasters/_rels/slideMaster25.xml.rels" ContentType="application/vnd.openxmlformats-package.relationships+xml"/>
  <Override PartName="/ppt/slideMasters/_rels/slideMaster86.xml.rels" ContentType="application/vnd.openxmlformats-package.relationships+xml"/>
  <Override PartName="/ppt/slideMasters/_rels/slideMaster85.xml.rels" ContentType="application/vnd.openxmlformats-package.relationships+xml"/>
  <Override PartName="/ppt/slideMasters/_rels/slideMaster7.xml.rels" ContentType="application/vnd.openxmlformats-package.relationships+xml"/>
  <Override PartName="/ppt/slideMasters/_rels/slideMaster34.xml.rels" ContentType="application/vnd.openxmlformats-package.relationships+xml"/>
  <Override PartName="/ppt/slideMasters/slideMaster56.xml" ContentType="application/vnd.openxmlformats-officedocument.presentationml.slideMaster+xml"/>
  <Override PartName="/ppt/slideMasters/slideMaster55.xml" ContentType="application/vnd.openxmlformats-officedocument.presentationml.slideMaster+xml"/>
  <Override PartName="/ppt/slideMasters/slideMaster54.xml" ContentType="application/vnd.openxmlformats-officedocument.presentationml.slideMaster+xml"/>
  <Override PartName="/ppt/slideMasters/slideMaster53.xml" ContentType="application/vnd.openxmlformats-officedocument.presentationml.slideMaster+xml"/>
  <Override PartName="/ppt/slideMasters/slideMaster52.xml" ContentType="application/vnd.openxmlformats-officedocument.presentationml.slideMaster+xml"/>
  <Override PartName="/ppt/slideMasters/slideMaster51.xml" ContentType="application/vnd.openxmlformats-officedocument.presentationml.slideMaster+xml"/>
  <Override PartName="/ppt/slideMasters/slideMaster50.xml" ContentType="application/vnd.openxmlformats-officedocument.presentationml.slideMaster+xml"/>
  <Override PartName="/ppt/slideMasters/slideMaster43.xml" ContentType="application/vnd.openxmlformats-officedocument.presentationml.slideMaster+xml"/>
  <Override PartName="/ppt/slideMasters/slideMaster42.xml" ContentType="application/vnd.openxmlformats-officedocument.presentationml.slideMaster+xml"/>
  <Override PartName="/ppt/slideMasters/slideMaster41.xml" ContentType="application/vnd.openxmlformats-officedocument.presentationml.slideMaster+xml"/>
  <Override PartName="/ppt/slideMasters/slideMaster40.xml" ContentType="application/vnd.openxmlformats-officedocument.presentationml.slideMaster+xml"/>
  <Override PartName="/ppt/slideMasters/slideMaster39.xml" ContentType="application/vnd.openxmlformats-officedocument.presentationml.slideMaster+xml"/>
  <Override PartName="/ppt/slideMasters/slideMaster5.xml" ContentType="application/vnd.openxmlformats-officedocument.presentationml.slideMaster+xml"/>
  <Override PartName="/ppt/slideMasters/slideMaster38.xml" ContentType="application/vnd.openxmlformats-officedocument.presentationml.slideMaster+xml"/>
  <Override PartName="/ppt/slideMasters/slideMaster4.xml" ContentType="application/vnd.openxmlformats-officedocument.presentationml.slideMaster+xml"/>
  <Override PartName="/ppt/slideMasters/slideMaster37.xml" ContentType="application/vnd.openxmlformats-officedocument.presentationml.slideMaster+xml"/>
  <Override PartName="/ppt/slideMasters/slideMaster3.xml" ContentType="application/vnd.openxmlformats-officedocument.presentationml.slideMaster+xml"/>
  <Override PartName="/ppt/slideMasters/slideMaster36.xml" ContentType="application/vnd.openxmlformats-officedocument.presentationml.slideMaster+xml"/>
  <Override PartName="/ppt/slideMasters/slideMaster2.xml" ContentType="application/vnd.openxmlformats-officedocument.presentationml.slideMaster+xml"/>
  <Override PartName="/ppt/slideMasters/slideMaster35.xml" ContentType="application/vnd.openxmlformats-officedocument.presentationml.slideMaster+xml"/>
  <Override PartName="/ppt/slideMasters/slideMaster1.xml" ContentType="application/vnd.openxmlformats-officedocument.presentationml.slideMaster+xml"/>
  <Override PartName="/ppt/slideMasters/slideMaster34.xml" ContentType="application/vnd.openxmlformats-officedocument.presentationml.slideMaster+xml"/>
  <Override PartName="/ppt/slideMasters/slideMaster33.xml" ContentType="application/vnd.openxmlformats-officedocument.presentationml.slideMaster+xml"/>
  <Override PartName="/ppt/slideMasters/slideMaster32.xml" ContentType="application/vnd.openxmlformats-officedocument.presentationml.slideMaster+xml"/>
  <Override PartName="/ppt/slideMasters/slideMaster31.xml" ContentType="application/vnd.openxmlformats-officedocument.presentationml.slideMaster+xml"/>
  <Override PartName="/ppt/slideMasters/slideMaster30.xml" ContentType="application/vnd.openxmlformats-officedocument.presentationml.slideMaster+xml"/>
  <Override PartName="/ppt/slideMasters/slideMaster49.xml" ContentType="application/vnd.openxmlformats-officedocument.presentationml.slideMaster+xml"/>
  <Override PartName="/ppt/slideMasters/slideMaster12.xml" ContentType="application/vnd.openxmlformats-officedocument.presentationml.slideMaster+xml"/>
  <Override PartName="/ppt/slideMasters/slideMaster6.xml" ContentType="application/vnd.openxmlformats-officedocument.presentationml.slideMaster+xml"/>
  <Override PartName="/ppt/slideMasters/slideMaster48.xml" ContentType="application/vnd.openxmlformats-officedocument.presentationml.slideMaster+xml"/>
  <Override PartName="/ppt/slideMasters/slideMaster11.xml" ContentType="application/vnd.openxmlformats-officedocument.presentationml.slideMaster+xml"/>
  <Override PartName="/ppt/slideMasters/slideMaster23.xml" ContentType="application/vnd.openxmlformats-officedocument.presentationml.slideMaster+xml"/>
  <Override PartName="/ppt/slideMasters/slideMaster60.xml" ContentType="application/vnd.openxmlformats-officedocument.presentationml.slideMaster+xml"/>
  <Override PartName="/ppt/slideMasters/slideMaster24.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70.xml" ContentType="application/vnd.openxmlformats-officedocument.presentationml.slideMaster+xml"/>
  <Override PartName="/ppt/slideMasters/slideMaster28.xml" ContentType="application/vnd.openxmlformats-officedocument.presentationml.slideMaster+xml"/>
  <Override PartName="/ppt/slideMasters/slideMaster69.xml" ContentType="application/vnd.openxmlformats-officedocument.presentationml.slideMaster+xml"/>
  <Override PartName="/ppt/slideMasters/slideMaster71.xml" ContentType="application/vnd.openxmlformats-officedocument.presentationml.slideMaster+xml"/>
  <Override PartName="/ppt/slideMasters/slideMaster29.xml" ContentType="application/vnd.openxmlformats-officedocument.presentationml.slideMaster+xml"/>
  <Override PartName="/ppt/slideMasters/slideMaster89.xml" ContentType="application/vnd.openxmlformats-officedocument.presentationml.slideMaster+xml"/>
  <Override PartName="/ppt/slideMasters/slideMaster77.xml" ContentType="application/vnd.openxmlformats-officedocument.presentationml.slideMaster+xml"/>
  <Override PartName="/ppt/slideMasters/slideMaster25.xml" ContentType="application/vnd.openxmlformats-officedocument.presentationml.slideMaster+xml"/>
  <Override PartName="/ppt/slideMasters/slideMaster90.xml" ContentType="application/vnd.openxmlformats-officedocument.presentationml.slideMaster+xml"/>
  <Override PartName="/ppt/slideMasters/slideMaster88.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Masters/slideMaster75.xml" ContentType="application/vnd.openxmlformats-officedocument.presentationml.slideMaster+xml"/>
  <Override PartName="/ppt/slideMasters/slideMaster86.xml" ContentType="application/vnd.openxmlformats-officedocument.presentationml.slideMaster+xml"/>
  <Override PartName="/ppt/slideMasters/slideMaster74.xml" ContentType="application/vnd.openxmlformats-officedocument.presentationml.slideMaster+xml"/>
  <Override PartName="/ppt/slideMasters/slideMaster85.xml" ContentType="application/vnd.openxmlformats-officedocument.presentationml.slideMaster+xml"/>
  <Override PartName="/ppt/slideMasters/slideMaster73.xml" ContentType="application/vnd.openxmlformats-officedocument.presentationml.slideMaster+xml"/>
  <Override PartName="/ppt/slideMasters/slideMaster79.xml" ContentType="application/vnd.openxmlformats-officedocument.presentationml.slideMaster+xml"/>
  <Override PartName="/ppt/slideMasters/slideMaster78.xml" ContentType="application/vnd.openxmlformats-officedocument.presentationml.slideMaster+xml"/>
  <Override PartName="/ppt/slideMasters/slideMaster72.xml" ContentType="application/vnd.openxmlformats-officedocument.presentationml.slideMaster+xml"/>
  <Override PartName="/ppt/slideMasters/slideMaster22.xml" ContentType="application/vnd.openxmlformats-officedocument.presentationml.slideMaster+xml"/>
  <Override PartName="/ppt/slideMasters/slideMaster59.xml" ContentType="application/vnd.openxmlformats-officedocument.presentationml.slideMaster+xml"/>
  <Override PartName="/ppt/slideMasters/slideMaster21.xml" ContentType="application/vnd.openxmlformats-officedocument.presentationml.slideMaster+xml"/>
  <Override PartName="/ppt/slideMasters/slideMaster58.xml" ContentType="application/vnd.openxmlformats-officedocument.presentationml.slideMaster+xml"/>
  <Override PartName="/ppt/slideMasters/slideMaster19.xml" ContentType="application/vnd.openxmlformats-officedocument.presentationml.slideMaster+xml"/>
  <Override PartName="/ppt/slideMasters/slideMaster84.xml" ContentType="application/vnd.openxmlformats-officedocument.presentationml.slideMaster+xml"/>
  <Override PartName="/ppt/slideMasters/slideMaster20.xml" ContentType="application/vnd.openxmlformats-officedocument.presentationml.slideMaster+xml"/>
  <Override PartName="/ppt/slideMasters/slideMaster57.xml" ContentType="application/vnd.openxmlformats-officedocument.presentationml.slideMaster+xml"/>
  <Override PartName="/ppt/slideMasters/slideMaster18.xml" ContentType="application/vnd.openxmlformats-officedocument.presentationml.slideMaster+xml"/>
  <Override PartName="/ppt/slideMasters/slideMaster83.xml" ContentType="application/vnd.openxmlformats-officedocument.presentationml.slideMaster+xml"/>
  <Override PartName="/ppt/slideMasters/slideMaster82.xml" ContentType="application/vnd.openxmlformats-officedocument.presentationml.slideMaster+xml"/>
  <Override PartName="/ppt/slideMasters/slideMaster17.xml" ContentType="application/vnd.openxmlformats-officedocument.presentationml.slideMaster+xml"/>
  <Override PartName="/ppt/slideMasters/slideMaster81.xml" ContentType="application/vnd.openxmlformats-officedocument.presentationml.slideMaster+xml"/>
  <Override PartName="/ppt/slideMasters/slideMaster16.xml" ContentType="application/vnd.openxmlformats-officedocument.presentationml.slideMaster+xml"/>
  <Override PartName="/ppt/slideMasters/slideMaster80.xml" ContentType="application/vnd.openxmlformats-officedocument.presentationml.slideMaster+xml"/>
  <Override PartName="/ppt/slideMasters/slideMaster15.xml" ContentType="application/vnd.openxmlformats-officedocument.presentationml.slideMaster+xml"/>
  <Override PartName="/ppt/slideMasters/slideMaster9.xml" ContentType="application/vnd.openxmlformats-officedocument.presentationml.slideMaster+xml"/>
  <Override PartName="/ppt/slideMasters/slideMaster14.xml" ContentType="application/vnd.openxmlformats-officedocument.presentationml.slideMaster+xml"/>
  <Override PartName="/ppt/slideMasters/slideMaster8.xml" ContentType="application/vnd.openxmlformats-officedocument.presentationml.slideMaster+xml"/>
  <Override PartName="/ppt/slideMasters/slideMaster26.xml" ContentType="application/vnd.openxmlformats-officedocument.presentationml.slideMaster+xml"/>
  <Override PartName="/ppt/slideMasters/slideMaster44.xml" ContentType="application/vnd.openxmlformats-officedocument.presentationml.slideMaster+xml"/>
  <Override PartName="/ppt/slideMasters/slideMaster13.xml" ContentType="application/vnd.openxmlformats-officedocument.presentationml.slideMaster+xml"/>
  <Override PartName="/ppt/slideMasters/slideMaster7.xml" ContentType="application/vnd.openxmlformats-officedocument.presentationml.slideMaster+xml"/>
  <Override PartName="/ppt/slideMasters/slideMaster27.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10.xml" ContentType="application/vnd.openxmlformats-officedocument.presentationml.slideMaster+xml"/>
  <Override PartName="/ppt/slideMasters/slideMaster47.xml" ContentType="application/vnd.openxmlformats-officedocument.presentationml.slideMaster+xml"/>
  <Override PartName="/ppt/presProps.xml" ContentType="application/vnd.openxmlformats-officedocument.presentationml.presProps+xml"/>
  <Override PartName="/ppt/theme/theme56.xml" ContentType="application/vnd.openxmlformats-officedocument.theme+xml"/>
  <Override PartName="/ppt/theme/theme55.xml" ContentType="application/vnd.openxmlformats-officedocument.theme+xml"/>
  <Override PartName="/ppt/theme/theme54.xml" ContentType="application/vnd.openxmlformats-officedocument.theme+xml"/>
  <Override PartName="/ppt/theme/theme53.xml" ContentType="application/vnd.openxmlformats-officedocument.theme+xml"/>
  <Override PartName="/ppt/theme/theme52.xml" ContentType="application/vnd.openxmlformats-officedocument.theme+xml"/>
  <Override PartName="/ppt/theme/theme51.xml" ContentType="application/vnd.openxmlformats-officedocument.theme+xml"/>
  <Override PartName="/ppt/theme/theme50.xml" ContentType="application/vnd.openxmlformats-officedocument.theme+xml"/>
  <Override PartName="/ppt/theme/theme46.xml" ContentType="application/vnd.openxmlformats-officedocument.theme+xml"/>
  <Override PartName="/ppt/theme/theme45.xml" ContentType="application/vnd.openxmlformats-officedocument.theme+xml"/>
  <Override PartName="/ppt/theme/theme44.xml" ContentType="application/vnd.openxmlformats-officedocument.theme+xml"/>
  <Override PartName="/ppt/theme/theme43.xml" ContentType="application/vnd.openxmlformats-officedocument.theme+xml"/>
  <Override PartName="/ppt/theme/theme42.xml" ContentType="application/vnd.openxmlformats-officedocument.theme+xml"/>
  <Override PartName="/ppt/theme/theme41.xml" ContentType="application/vnd.openxmlformats-officedocument.theme+xml"/>
  <Override PartName="/ppt/theme/theme40.xml" ContentType="application/vnd.openxmlformats-officedocument.theme+xml"/>
  <Override PartName="/ppt/theme/theme39.xml" ContentType="application/vnd.openxmlformats-officedocument.theme+xml"/>
  <Override PartName="/ppt/theme/theme38.xml" ContentType="application/vnd.openxmlformats-officedocument.theme+xml"/>
  <Override PartName="/ppt/theme/theme37.xml" ContentType="application/vnd.openxmlformats-officedocument.theme+xml"/>
  <Override PartName="/ppt/theme/theme47.xml" ContentType="application/vnd.openxmlformats-officedocument.theme+xml"/>
  <Override PartName="/ppt/theme/theme10.xml" ContentType="application/vnd.openxmlformats-officedocument.theme+xml"/>
  <Override PartName="/ppt/theme/theme36.xml" ContentType="application/vnd.openxmlformats-officedocument.theme+xml"/>
  <Override PartName="/ppt/theme/theme9.xml" ContentType="application/vnd.openxmlformats-officedocument.theme+xml"/>
  <Override PartName="/ppt/theme/theme35.xml" ContentType="application/vnd.openxmlformats-officedocument.theme+xml"/>
  <Override PartName="/ppt/theme/theme8.xml" ContentType="application/vnd.openxmlformats-officedocument.theme+xml"/>
  <Override PartName="/ppt/theme/theme34.xml" ContentType="application/vnd.openxmlformats-officedocument.theme+xml"/>
  <Override PartName="/ppt/theme/theme7.xml" ContentType="application/vnd.openxmlformats-officedocument.theme+xml"/>
  <Override PartName="/ppt/theme/theme33.xml" ContentType="application/vnd.openxmlformats-officedocument.theme+xml"/>
  <Override PartName="/ppt/theme/theme6.xml" ContentType="application/vnd.openxmlformats-officedocument.theme+xml"/>
  <Override PartName="/ppt/theme/theme32.xml" ContentType="application/vnd.openxmlformats-officedocument.theme+xml"/>
  <Override PartName="/ppt/theme/theme5.xml" ContentType="application/vnd.openxmlformats-officedocument.theme+xml"/>
  <Override PartName="/ppt/theme/theme31.xml" ContentType="application/vnd.openxmlformats-officedocument.theme+xml"/>
  <Override PartName="/ppt/theme/theme4.xml" ContentType="application/vnd.openxmlformats-officedocument.theme+xml"/>
  <Override PartName="/ppt/theme/theme29.xml" ContentType="application/vnd.openxmlformats-officedocument.theme+xml"/>
  <Override PartName="/ppt/theme/theme23.xml" ContentType="application/vnd.openxmlformats-officedocument.theme+xml"/>
  <Override PartName="/ppt/theme/theme60.xml" ContentType="application/vnd.openxmlformats-officedocument.theme+xml"/>
  <Override PartName="/ppt/theme/theme24.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30.xml" ContentType="application/vnd.openxmlformats-officedocument.theme+xml"/>
  <Override PartName="/ppt/theme/theme68.xml" ContentType="application/vnd.openxmlformats-officedocument.theme+xml"/>
  <Override PartName="/ppt/theme/theme70.xml" ContentType="application/vnd.openxmlformats-officedocument.theme+xml"/>
  <Override PartName="/ppt/theme/theme3.xml" ContentType="application/vnd.openxmlformats-officedocument.theme+xml"/>
  <Override PartName="/ppt/theme/theme28.xml" ContentType="application/vnd.openxmlformats-officedocument.theme+xml"/>
  <Override PartName="/ppt/theme/theme69.xml" ContentType="application/vnd.openxmlformats-officedocument.theme+xml"/>
  <Override PartName="/ppt/theme/theme71.xml" ContentType="application/vnd.openxmlformats-officedocument.theme+xml"/>
  <Override PartName="/ppt/theme/theme89.xml" ContentType="application/vnd.openxmlformats-officedocument.theme+xml"/>
  <Override PartName="/ppt/theme/theme77.xml" ContentType="application/vnd.openxmlformats-officedocument.theme+xml"/>
  <Override PartName="/ppt/theme/theme25.xml" ContentType="application/vnd.openxmlformats-officedocument.theme+xml"/>
  <Override PartName="/ppt/theme/theme90.xml" ContentType="application/vnd.openxmlformats-officedocument.theme+xml"/>
  <Override PartName="/ppt/theme/theme11.xml" ContentType="application/vnd.openxmlformats-officedocument.theme+xml"/>
  <Override PartName="/ppt/theme/theme48.xml" ContentType="application/vnd.openxmlformats-officedocument.theme+xml"/>
  <Override PartName="/ppt/theme/theme88.xml" ContentType="application/vnd.openxmlformats-officedocument.theme+xml"/>
  <Override PartName="/ppt/theme/theme76.xml" ContentType="application/vnd.openxmlformats-officedocument.theme+xml"/>
  <Override PartName="/ppt/theme/theme87.xml" ContentType="application/vnd.openxmlformats-officedocument.theme+xml"/>
  <Override PartName="/ppt/theme/theme75.xml" ContentType="application/vnd.openxmlformats-officedocument.theme+xml"/>
  <Override PartName="/ppt/theme/theme86.xml" ContentType="application/vnd.openxmlformats-officedocument.theme+xml"/>
  <Override PartName="/ppt/theme/theme74.xml" ContentType="application/vnd.openxmlformats-officedocument.theme+xml"/>
  <Override PartName="/ppt/theme/theme85.xml" ContentType="application/vnd.openxmlformats-officedocument.theme+xml"/>
  <Override PartName="/ppt/theme/theme73.xml" ContentType="application/vnd.openxmlformats-officedocument.theme+xml"/>
  <Override PartName="/ppt/theme/theme79.xml" ContentType="application/vnd.openxmlformats-officedocument.theme+xml"/>
  <Override PartName="/ppt/theme/theme78.xml" ContentType="application/vnd.openxmlformats-officedocument.theme+xml"/>
  <Override PartName="/ppt/theme/theme72.xml" ContentType="application/vnd.openxmlformats-officedocument.theme+xml"/>
  <Override PartName="/ppt/theme/theme22.xml" ContentType="application/vnd.openxmlformats-officedocument.theme+xml"/>
  <Override PartName="/ppt/theme/theme59.xml" ContentType="application/vnd.openxmlformats-officedocument.theme+xml"/>
  <Override PartName="/ppt/theme/theme21.xml" ContentType="application/vnd.openxmlformats-officedocument.theme+xml"/>
  <Override PartName="/ppt/theme/theme58.xml" ContentType="application/vnd.openxmlformats-officedocument.theme+xml"/>
  <Override PartName="/ppt/theme/theme19.xml" ContentType="application/vnd.openxmlformats-officedocument.theme+xml"/>
  <Override PartName="/ppt/theme/theme84.xml" ContentType="application/vnd.openxmlformats-officedocument.theme+xml"/>
  <Override PartName="/ppt/theme/theme20.xml" ContentType="application/vnd.openxmlformats-officedocument.theme+xml"/>
  <Override PartName="/ppt/theme/theme57.xml" ContentType="application/vnd.openxmlformats-officedocument.theme+xml"/>
  <Override PartName="/ppt/theme/theme18.xml" ContentType="application/vnd.openxmlformats-officedocument.theme+xml"/>
  <Override PartName="/ppt/theme/theme83.xml" ContentType="application/vnd.openxmlformats-officedocument.theme+xml"/>
  <Override PartName="/ppt/theme/theme82.xml" ContentType="application/vnd.openxmlformats-officedocument.theme+xml"/>
  <Override PartName="/ppt/theme/theme17.xml" ContentType="application/vnd.openxmlformats-officedocument.theme+xml"/>
  <Override PartName="/ppt/theme/theme81.xml" ContentType="application/vnd.openxmlformats-officedocument.theme+xml"/>
  <Override PartName="/ppt/theme/theme16.xml" ContentType="application/vnd.openxmlformats-officedocument.theme+xml"/>
  <Override PartName="/ppt/theme/theme80.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2.xml" ContentType="application/vnd.openxmlformats-officedocument.theme+xml"/>
  <Override PartName="/ppt/theme/theme49.xml" ContentType="application/vnd.openxmlformats-officedocument.theme+xml"/>
  <Override PartName="/ppt/theme/theme1.xml" ContentType="application/vnd.openxmlformats-officedocument.theme+xml"/>
  <Override PartName="/ppt/theme/theme91.xml" ContentType="application/vnd.openxmlformats-officedocument.theme+xml"/>
  <Override PartName="/ppt/theme/theme26.xml" ContentType="application/vnd.openxmlformats-officedocument.theme+xml"/>
  <Override PartName="/ppt/theme/theme2.xml" ContentType="application/vnd.openxmlformats-officedocument.theme+xml"/>
  <Override PartName="/ppt/theme/theme27.xml" ContentType="application/vnd.openxmlformats-officedocument.theme+xml"/>
  <Override PartName="/ppt/theme/theme13.xml" ContentType="application/vnd.openxmlformats-officedocument.theme+xml"/>
  <Override PartName="/ppt/_rels/presentation.xml.rels" ContentType="application/vnd.openxmlformats-package.relationships+xml"/>
  <Override PartName="/ppt/media/image13.png" ContentType="image/png"/>
  <Override PartName="/ppt/media/image10.svg" ContentType="image/svg"/>
  <Override PartName="/ppt/media/image9.png" ContentType="image/png"/>
  <Override PartName="/ppt/media/image12.png" ContentType="image/png"/>
  <Override PartName="/ppt/media/image3.png" ContentType="image/png"/>
  <Override PartName="/ppt/media/image18.jpeg" ContentType="image/jpeg"/>
  <Override PartName="/ppt/media/image14.png" ContentType="image/png"/>
  <Override PartName="/ppt/media/image1.jpeg" ContentType="image/jpeg"/>
  <Override PartName="/ppt/media/image6.png" ContentType="image/png"/>
  <Override PartName="/ppt/media/image15.png" ContentType="image/png"/>
  <Override PartName="/ppt/media/image5.jpeg" ContentType="image/jpeg"/>
  <Override PartName="/ppt/media/image4.jpeg" ContentType="image/jpeg"/>
  <Override PartName="/ppt/media/image8.png" ContentType="image/png"/>
  <Override PartName="/ppt/media/image17.png" ContentType="image/png"/>
  <Override PartName="/ppt/media/image16.png" ContentType="image/png"/>
  <Override PartName="/ppt/media/image7.png" ContentType="image/png"/>
  <Override PartName="/ppt/media/image11.png" ContentType="image/png"/>
  <Override PartName="/ppt/media/image2.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12.xml.rels" ContentType="application/vnd.openxmlformats-package.relationships+xml"/>
  <Override PartName="/ppt/notesSlides/_rels/notesSlide5.xml.rels" ContentType="application/vnd.openxmlformats-package.relationships+xml"/>
  <Override PartName="/ppt/notesSlides/_rels/notesSlide11.xml.rels" ContentType="application/vnd.openxmlformats-package.relationships+xml"/>
  <Override PartName="/ppt/notesSlides/_rels/notesSlide4.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1" r:id="rId3"/>
    <p:sldMasterId id="2147483653" r:id="rId4"/>
    <p:sldMasterId id="2147483655" r:id="rId5"/>
    <p:sldMasterId id="2147483657" r:id="rId6"/>
    <p:sldMasterId id="2147483659" r:id="rId7"/>
    <p:sldMasterId id="2147483661" r:id="rId8"/>
    <p:sldMasterId id="2147483663" r:id="rId9"/>
    <p:sldMasterId id="2147483665" r:id="rId10"/>
    <p:sldMasterId id="2147483667" r:id="rId11"/>
    <p:sldMasterId id="2147483669" r:id="rId12"/>
    <p:sldMasterId id="2147483670" r:id="rId13"/>
    <p:sldMasterId id="2147483671" r:id="rId14"/>
    <p:sldMasterId id="2147483672" r:id="rId15"/>
    <p:sldMasterId id="2147483673" r:id="rId16"/>
    <p:sldMasterId id="2147483674" r:id="rId17"/>
    <p:sldMasterId id="2147483675" r:id="rId18"/>
    <p:sldMasterId id="2147483676" r:id="rId19"/>
    <p:sldMasterId id="2147483677" r:id="rId20"/>
    <p:sldMasterId id="2147483678" r:id="rId21"/>
    <p:sldMasterId id="2147483679" r:id="rId22"/>
    <p:sldMasterId id="2147483680" r:id="rId23"/>
    <p:sldMasterId id="2147483681" r:id="rId24"/>
    <p:sldMasterId id="2147483682" r:id="rId25"/>
    <p:sldMasterId id="2147483683" r:id="rId26"/>
    <p:sldMasterId id="2147483684" r:id="rId27"/>
    <p:sldMasterId id="2147483685" r:id="rId28"/>
    <p:sldMasterId id="2147483686" r:id="rId29"/>
    <p:sldMasterId id="2147483687" r:id="rId30"/>
    <p:sldMasterId id="2147483688" r:id="rId31"/>
    <p:sldMasterId id="2147483689" r:id="rId32"/>
    <p:sldMasterId id="2147483690" r:id="rId33"/>
    <p:sldMasterId id="2147483691" r:id="rId34"/>
    <p:sldMasterId id="2147483692" r:id="rId35"/>
    <p:sldMasterId id="2147483693" r:id="rId36"/>
    <p:sldMasterId id="2147483694" r:id="rId37"/>
    <p:sldMasterId id="2147483695" r:id="rId38"/>
    <p:sldMasterId id="2147483696" r:id="rId39"/>
    <p:sldMasterId id="2147483697" r:id="rId40"/>
    <p:sldMasterId id="2147483698" r:id="rId41"/>
    <p:sldMasterId id="2147483699" r:id="rId42"/>
    <p:sldMasterId id="2147483700" r:id="rId43"/>
    <p:sldMasterId id="2147483701" r:id="rId44"/>
    <p:sldMasterId id="2147483702" r:id="rId45"/>
    <p:sldMasterId id="2147483703" r:id="rId46"/>
    <p:sldMasterId id="2147483704" r:id="rId47"/>
    <p:sldMasterId id="2147483705" r:id="rId48"/>
    <p:sldMasterId id="2147483706" r:id="rId49"/>
    <p:sldMasterId id="2147483707" r:id="rId50"/>
    <p:sldMasterId id="2147483708" r:id="rId51"/>
    <p:sldMasterId id="2147483709" r:id="rId52"/>
    <p:sldMasterId id="2147483710" r:id="rId53"/>
    <p:sldMasterId id="2147483711" r:id="rId54"/>
    <p:sldMasterId id="2147483712" r:id="rId55"/>
    <p:sldMasterId id="2147483713" r:id="rId56"/>
    <p:sldMasterId id="2147483714" r:id="rId57"/>
    <p:sldMasterId id="2147483715" r:id="rId58"/>
    <p:sldMasterId id="2147483716" r:id="rId59"/>
    <p:sldMasterId id="2147483717" r:id="rId60"/>
    <p:sldMasterId id="2147483718" r:id="rId61"/>
    <p:sldMasterId id="2147483719" r:id="rId62"/>
    <p:sldMasterId id="2147483720" r:id="rId63"/>
    <p:sldMasterId id="2147483721" r:id="rId64"/>
    <p:sldMasterId id="2147483722" r:id="rId65"/>
    <p:sldMasterId id="2147483723" r:id="rId66"/>
    <p:sldMasterId id="2147483724" r:id="rId67"/>
    <p:sldMasterId id="2147483725" r:id="rId68"/>
    <p:sldMasterId id="2147483726" r:id="rId69"/>
    <p:sldMasterId id="2147483727" r:id="rId70"/>
    <p:sldMasterId id="2147483728" r:id="rId71"/>
    <p:sldMasterId id="2147483729" r:id="rId72"/>
    <p:sldMasterId id="2147483730" r:id="rId73"/>
    <p:sldMasterId id="2147483731" r:id="rId74"/>
    <p:sldMasterId id="2147483732" r:id="rId75"/>
    <p:sldMasterId id="2147483733" r:id="rId76"/>
    <p:sldMasterId id="2147483734" r:id="rId77"/>
    <p:sldMasterId id="2147483735" r:id="rId78"/>
    <p:sldMasterId id="2147483736" r:id="rId79"/>
    <p:sldMasterId id="2147483737" r:id="rId80"/>
    <p:sldMasterId id="2147483738" r:id="rId81"/>
    <p:sldMasterId id="2147483739" r:id="rId82"/>
    <p:sldMasterId id="2147483740" r:id="rId83"/>
    <p:sldMasterId id="2147483741" r:id="rId84"/>
    <p:sldMasterId id="2147483742" r:id="rId85"/>
    <p:sldMasterId id="2147483743" r:id="rId86"/>
    <p:sldMasterId id="2147483744" r:id="rId87"/>
    <p:sldMasterId id="2147483745" r:id="rId88"/>
    <p:sldMasterId id="2147483746" r:id="rId89"/>
    <p:sldMasterId id="2147483747" r:id="rId90"/>
    <p:sldMasterId id="2147483748" r:id="rId91"/>
  </p:sldMasterIdLst>
  <p:notesMasterIdLst>
    <p:notesMasterId r:id="rId92"/>
  </p:notesMasterIdLst>
  <p:sldIdLst>
    <p:sldId id="256" r:id="rId93"/>
    <p:sldId id="257" r:id="rId94"/>
    <p:sldId id="258" r:id="rId95"/>
    <p:sldId id="259" r:id="rId96"/>
    <p:sldId id="260" r:id="rId97"/>
    <p:sldId id="261" r:id="rId98"/>
    <p:sldId id="262" r:id="rId99"/>
    <p:sldId id="263" r:id="rId100"/>
    <p:sldId id="264" r:id="rId101"/>
    <p:sldId id="265" r:id="rId102"/>
    <p:sldId id="266" r:id="rId103"/>
    <p:sldId id="267" r:id="rId104"/>
    <p:sldId id="268" r:id="rId105"/>
  </p:sldIdLst>
  <p:sldSz cx="9144000" cy="6858000"/>
  <p:notesSz cx="6883400" cy="9906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slideMaster" Target="slideMasters/slideMaster50.xml"/><Relationship Id="rId52" Type="http://schemas.openxmlformats.org/officeDocument/2006/relationships/slideMaster" Target="slideMasters/slideMaster51.xml"/><Relationship Id="rId53" Type="http://schemas.openxmlformats.org/officeDocument/2006/relationships/slideMaster" Target="slideMasters/slideMaster52.xml"/><Relationship Id="rId54" Type="http://schemas.openxmlformats.org/officeDocument/2006/relationships/slideMaster" Target="slideMasters/slideMaster53.xml"/><Relationship Id="rId55" Type="http://schemas.openxmlformats.org/officeDocument/2006/relationships/slideMaster" Target="slideMasters/slideMaster54.xml"/><Relationship Id="rId56" Type="http://schemas.openxmlformats.org/officeDocument/2006/relationships/slideMaster" Target="slideMasters/slideMaster55.xml"/><Relationship Id="rId57" Type="http://schemas.openxmlformats.org/officeDocument/2006/relationships/slideMaster" Target="slideMasters/slideMaster56.xml"/><Relationship Id="rId58" Type="http://schemas.openxmlformats.org/officeDocument/2006/relationships/slideMaster" Target="slideMasters/slideMaster57.xml"/><Relationship Id="rId59" Type="http://schemas.openxmlformats.org/officeDocument/2006/relationships/slideMaster" Target="slideMasters/slideMaster58.xml"/><Relationship Id="rId60" Type="http://schemas.openxmlformats.org/officeDocument/2006/relationships/slideMaster" Target="slideMasters/slideMaster59.xml"/><Relationship Id="rId61" Type="http://schemas.openxmlformats.org/officeDocument/2006/relationships/slideMaster" Target="slideMasters/slideMaster60.xml"/><Relationship Id="rId62" Type="http://schemas.openxmlformats.org/officeDocument/2006/relationships/slideMaster" Target="slideMasters/slideMaster61.xml"/><Relationship Id="rId63" Type="http://schemas.openxmlformats.org/officeDocument/2006/relationships/slideMaster" Target="slideMasters/slideMaster62.xml"/><Relationship Id="rId64" Type="http://schemas.openxmlformats.org/officeDocument/2006/relationships/slideMaster" Target="slideMasters/slideMaster63.xml"/><Relationship Id="rId65" Type="http://schemas.openxmlformats.org/officeDocument/2006/relationships/slideMaster" Target="slideMasters/slideMaster64.xml"/><Relationship Id="rId66" Type="http://schemas.openxmlformats.org/officeDocument/2006/relationships/slideMaster" Target="slideMasters/slideMaster65.xml"/><Relationship Id="rId67" Type="http://schemas.openxmlformats.org/officeDocument/2006/relationships/slideMaster" Target="slideMasters/slideMaster66.xml"/><Relationship Id="rId68" Type="http://schemas.openxmlformats.org/officeDocument/2006/relationships/slideMaster" Target="slideMasters/slideMaster67.xml"/><Relationship Id="rId69" Type="http://schemas.openxmlformats.org/officeDocument/2006/relationships/slideMaster" Target="slideMasters/slideMaster68.xml"/><Relationship Id="rId70" Type="http://schemas.openxmlformats.org/officeDocument/2006/relationships/slideMaster" Target="slideMasters/slideMaster69.xml"/><Relationship Id="rId71" Type="http://schemas.openxmlformats.org/officeDocument/2006/relationships/slideMaster" Target="slideMasters/slideMaster70.xml"/><Relationship Id="rId72" Type="http://schemas.openxmlformats.org/officeDocument/2006/relationships/slideMaster" Target="slideMasters/slideMaster71.xml"/><Relationship Id="rId73" Type="http://schemas.openxmlformats.org/officeDocument/2006/relationships/slideMaster" Target="slideMasters/slideMaster72.xml"/><Relationship Id="rId74" Type="http://schemas.openxmlformats.org/officeDocument/2006/relationships/slideMaster" Target="slideMasters/slideMaster73.xml"/><Relationship Id="rId75" Type="http://schemas.openxmlformats.org/officeDocument/2006/relationships/slideMaster" Target="slideMasters/slideMaster74.xml"/><Relationship Id="rId76" Type="http://schemas.openxmlformats.org/officeDocument/2006/relationships/slideMaster" Target="slideMasters/slideMaster75.xml"/><Relationship Id="rId77" Type="http://schemas.openxmlformats.org/officeDocument/2006/relationships/slideMaster" Target="slideMasters/slideMaster76.xml"/><Relationship Id="rId78" Type="http://schemas.openxmlformats.org/officeDocument/2006/relationships/slideMaster" Target="slideMasters/slideMaster77.xml"/><Relationship Id="rId79" Type="http://schemas.openxmlformats.org/officeDocument/2006/relationships/slideMaster" Target="slideMasters/slideMaster78.xml"/><Relationship Id="rId80" Type="http://schemas.openxmlformats.org/officeDocument/2006/relationships/slideMaster" Target="slideMasters/slideMaster79.xml"/><Relationship Id="rId81" Type="http://schemas.openxmlformats.org/officeDocument/2006/relationships/slideMaster" Target="slideMasters/slideMaster80.xml"/><Relationship Id="rId82" Type="http://schemas.openxmlformats.org/officeDocument/2006/relationships/slideMaster" Target="slideMasters/slideMaster81.xml"/><Relationship Id="rId83" Type="http://schemas.openxmlformats.org/officeDocument/2006/relationships/slideMaster" Target="slideMasters/slideMaster82.xml"/><Relationship Id="rId84" Type="http://schemas.openxmlformats.org/officeDocument/2006/relationships/slideMaster" Target="slideMasters/slideMaster83.xml"/><Relationship Id="rId85" Type="http://schemas.openxmlformats.org/officeDocument/2006/relationships/slideMaster" Target="slideMasters/slideMaster84.xml"/><Relationship Id="rId86" Type="http://schemas.openxmlformats.org/officeDocument/2006/relationships/slideMaster" Target="slideMasters/slideMaster85.xml"/><Relationship Id="rId87" Type="http://schemas.openxmlformats.org/officeDocument/2006/relationships/slideMaster" Target="slideMasters/slideMaster86.xml"/><Relationship Id="rId88" Type="http://schemas.openxmlformats.org/officeDocument/2006/relationships/slideMaster" Target="slideMasters/slideMaster87.xml"/><Relationship Id="rId89" Type="http://schemas.openxmlformats.org/officeDocument/2006/relationships/slideMaster" Target="slideMasters/slideMaster88.xml"/><Relationship Id="rId90" Type="http://schemas.openxmlformats.org/officeDocument/2006/relationships/slideMaster" Target="slideMasters/slideMaster89.xml"/><Relationship Id="rId91" Type="http://schemas.openxmlformats.org/officeDocument/2006/relationships/slideMaster" Target="slideMasters/slideMaster90.xml"/><Relationship Id="rId92" Type="http://schemas.openxmlformats.org/officeDocument/2006/relationships/notesMaster" Target="notesMasters/notesMaster1.xml"/><Relationship Id="rId93" Type="http://schemas.openxmlformats.org/officeDocument/2006/relationships/slide" Target="slides/slide1.xml"/><Relationship Id="rId94" Type="http://schemas.openxmlformats.org/officeDocument/2006/relationships/slide" Target="slides/slide2.xml"/><Relationship Id="rId95" Type="http://schemas.openxmlformats.org/officeDocument/2006/relationships/slide" Target="slides/slide3.xml"/><Relationship Id="rId96" Type="http://schemas.openxmlformats.org/officeDocument/2006/relationships/slide" Target="slides/slide4.xml"/><Relationship Id="rId97" Type="http://schemas.openxmlformats.org/officeDocument/2006/relationships/slide" Target="slides/slide5.xml"/><Relationship Id="rId98" Type="http://schemas.openxmlformats.org/officeDocument/2006/relationships/slide" Target="slides/slide6.xml"/><Relationship Id="rId99" Type="http://schemas.openxmlformats.org/officeDocument/2006/relationships/slide" Target="slides/slide7.xml"/><Relationship Id="rId100" Type="http://schemas.openxmlformats.org/officeDocument/2006/relationships/slide" Target="slides/slide8.xml"/><Relationship Id="rId101" Type="http://schemas.openxmlformats.org/officeDocument/2006/relationships/slide" Target="slides/slide9.xml"/><Relationship Id="rId102" Type="http://schemas.openxmlformats.org/officeDocument/2006/relationships/slide" Target="slides/slide10.xml"/><Relationship Id="rId103" Type="http://schemas.openxmlformats.org/officeDocument/2006/relationships/slide" Target="slides/slide11.xml"/><Relationship Id="rId104" Type="http://schemas.openxmlformats.org/officeDocument/2006/relationships/slide" Target="slides/slide12.xml"/><Relationship Id="rId105" Type="http://schemas.openxmlformats.org/officeDocument/2006/relationships/slide" Target="slides/slide13.xml"/><Relationship Id="rId10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91.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de-DE" sz="4400" spc="-1" strike="noStrike">
                <a:solidFill>
                  <a:schemeClr val="dk1"/>
                </a:solidFill>
                <a:latin typeface="Arial"/>
              </a:rPr>
              <a:t>Folie mittels Klicken verschieben</a:t>
            </a:r>
            <a:endParaRPr b="0" lang="de-DE" sz="4400" spc="-1" strike="noStrike">
              <a:solidFill>
                <a:schemeClr val="dk1"/>
              </a:solidFill>
              <a:latin typeface="Arial"/>
            </a:endParaRPr>
          </a:p>
        </p:txBody>
      </p:sp>
      <p:sp>
        <p:nvSpPr>
          <p:cNvPr id="479"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de-DE" sz="2000" spc="-1" strike="noStrike">
                <a:solidFill>
                  <a:srgbClr val="000000"/>
                </a:solidFill>
                <a:latin typeface="Arial"/>
              </a:rPr>
              <a:t>Format der Notizen mittels Klicken bearbeiten</a:t>
            </a:r>
            <a:endParaRPr b="0" lang="de-DE" sz="2000" spc="-1" strike="noStrike">
              <a:solidFill>
                <a:srgbClr val="000000"/>
              </a:solidFill>
              <a:latin typeface="Arial"/>
            </a:endParaRPr>
          </a:p>
        </p:txBody>
      </p:sp>
      <p:sp>
        <p:nvSpPr>
          <p:cNvPr id="480"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de-DE" sz="1400" spc="-1" strike="noStrike">
                <a:solidFill>
                  <a:srgbClr val="000000"/>
                </a:solidFill>
                <a:latin typeface="Times New Roman"/>
              </a:rPr>
              <a:t>&lt;Kopfzeile&gt;</a:t>
            </a:r>
            <a:endParaRPr b="0" lang="de-DE" sz="1400" spc="-1" strike="noStrike">
              <a:solidFill>
                <a:srgbClr val="000000"/>
              </a:solidFill>
              <a:latin typeface="Times New Roman"/>
            </a:endParaRPr>
          </a:p>
        </p:txBody>
      </p:sp>
      <p:sp>
        <p:nvSpPr>
          <p:cNvPr id="481" name="PlaceHolder 4"/>
          <p:cNvSpPr>
            <a:spLocks noGrp="1"/>
          </p:cNvSpPr>
          <p:nvPr>
            <p:ph type="dt" idx="76"/>
          </p:nvPr>
        </p:nvSpPr>
        <p:spPr>
          <a:xfrm>
            <a:off x="4278960" y="0"/>
            <a:ext cx="3280680" cy="534240"/>
          </a:xfrm>
          <a:prstGeom prst="rect">
            <a:avLst/>
          </a:prstGeom>
          <a:noFill/>
          <a:ln w="0">
            <a:noFill/>
          </a:ln>
        </p:spPr>
        <p:txBody>
          <a:bodyPr lIns="0" rIns="0" tIns="0" bIns="0" anchor="t">
            <a:noAutofit/>
          </a:bodyPr>
          <a:lstStyle>
            <a:lvl1pPr indent="0" algn="r">
              <a:buNone/>
              <a:defRPr b="0" lang="de-DE" sz="1400" spc="-1" strike="noStrike">
                <a:solidFill>
                  <a:srgbClr val="000000"/>
                </a:solidFill>
                <a:latin typeface="Times New Roman"/>
              </a:defRPr>
            </a:lvl1pPr>
          </a:lstStyle>
          <a:p>
            <a:pPr indent="0" algn="r">
              <a:buNone/>
            </a:pPr>
            <a:r>
              <a:rPr b="0" lang="de-DE" sz="1400" spc="-1" strike="noStrike">
                <a:solidFill>
                  <a:srgbClr val="000000"/>
                </a:solidFill>
                <a:latin typeface="Times New Roman"/>
              </a:rPr>
              <a:t>&lt;Datum/Uhrzeit&gt;</a:t>
            </a:r>
            <a:endParaRPr b="0" lang="de-DE" sz="1400" spc="-1" strike="noStrike">
              <a:solidFill>
                <a:srgbClr val="000000"/>
              </a:solidFill>
              <a:latin typeface="Times New Roman"/>
            </a:endParaRPr>
          </a:p>
        </p:txBody>
      </p:sp>
      <p:sp>
        <p:nvSpPr>
          <p:cNvPr id="482" name="PlaceHolder 5"/>
          <p:cNvSpPr>
            <a:spLocks noGrp="1"/>
          </p:cNvSpPr>
          <p:nvPr>
            <p:ph type="ftr" idx="77"/>
          </p:nvPr>
        </p:nvSpPr>
        <p:spPr>
          <a:xfrm>
            <a:off x="0" y="10157400"/>
            <a:ext cx="3280680" cy="534240"/>
          </a:xfrm>
          <a:prstGeom prst="rect">
            <a:avLst/>
          </a:prstGeom>
          <a:noFill/>
          <a:ln w="0">
            <a:noFill/>
          </a:ln>
        </p:spPr>
        <p:txBody>
          <a:bodyPr lIns="0" rIns="0" tIns="0" bIns="0" anchor="b">
            <a:noAutofit/>
          </a:bodyPr>
          <a:lstStyle>
            <a:lvl1pPr indent="0">
              <a:buNone/>
              <a:defRPr b="0" lang="de-DE" sz="1400" spc="-1" strike="noStrike">
                <a:solidFill>
                  <a:srgbClr val="000000"/>
                </a:solidFill>
                <a:latin typeface="Times New Roman"/>
              </a:defRPr>
            </a:lvl1pPr>
          </a:lstStyle>
          <a:p>
            <a:pPr indent="0">
              <a:buNone/>
            </a:pPr>
            <a:r>
              <a:rPr b="0" lang="de-DE" sz="1400" spc="-1" strike="noStrike">
                <a:solidFill>
                  <a:srgbClr val="000000"/>
                </a:solidFill>
                <a:latin typeface="Times New Roman"/>
              </a:rPr>
              <a:t>&lt;Fußzeile&gt;</a:t>
            </a:r>
            <a:endParaRPr b="0" lang="de-DE" sz="1400" spc="-1" strike="noStrike">
              <a:solidFill>
                <a:srgbClr val="000000"/>
              </a:solidFill>
              <a:latin typeface="Times New Roman"/>
            </a:endParaRPr>
          </a:p>
        </p:txBody>
      </p:sp>
      <p:sp>
        <p:nvSpPr>
          <p:cNvPr id="483" name="PlaceHolder 6"/>
          <p:cNvSpPr>
            <a:spLocks noGrp="1"/>
          </p:cNvSpPr>
          <p:nvPr>
            <p:ph type="sldNum" idx="78"/>
          </p:nvPr>
        </p:nvSpPr>
        <p:spPr>
          <a:xfrm>
            <a:off x="4278960" y="10157400"/>
            <a:ext cx="3280680" cy="534240"/>
          </a:xfrm>
          <a:prstGeom prst="rect">
            <a:avLst/>
          </a:prstGeom>
          <a:noFill/>
          <a:ln w="0">
            <a:noFill/>
          </a:ln>
        </p:spPr>
        <p:txBody>
          <a:bodyPr lIns="0" rIns="0" tIns="0" bIns="0" anchor="b">
            <a:noAutofit/>
          </a:bodyPr>
          <a:lstStyle>
            <a:lvl1pPr indent="0" algn="r">
              <a:buNone/>
              <a:defRPr b="0" lang="de-DE" sz="1400" spc="-1" strike="noStrike">
                <a:solidFill>
                  <a:srgbClr val="000000"/>
                </a:solidFill>
                <a:latin typeface="Times New Roman"/>
              </a:defRPr>
            </a:lvl1pPr>
          </a:lstStyle>
          <a:p>
            <a:pPr indent="0" algn="r">
              <a:buNone/>
            </a:pPr>
            <a:fld id="{1C75CC21-D20D-4DA0-ADC7-FAC5E3A36BFD}" type="slidenum">
              <a:rPr b="0" lang="de-DE" sz="1400" spc="-1" strike="noStrike">
                <a:solidFill>
                  <a:srgbClr val="000000"/>
                </a:solidFill>
                <a:latin typeface="Times New Roman"/>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3" name="PlaceHolder 1"/>
          <p:cNvSpPr>
            <a:spLocks noGrp="1"/>
          </p:cNvSpPr>
          <p:nvPr>
            <p:ph type="sldImg"/>
          </p:nvPr>
        </p:nvSpPr>
        <p:spPr>
          <a:xfrm>
            <a:off x="216000" y="812520"/>
            <a:ext cx="7127280" cy="4008960"/>
          </a:xfrm>
          <a:prstGeom prst="rect">
            <a:avLst/>
          </a:prstGeom>
          <a:ln w="0">
            <a:noFill/>
          </a:ln>
        </p:spPr>
      </p:sp>
      <p:sp>
        <p:nvSpPr>
          <p:cNvPr id="624"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lnSpc>
                <a:spcPct val="150000"/>
              </a:lnSpc>
              <a:buNone/>
            </a:pPr>
            <a:r>
              <a:rPr b="0" lang="de-DE" sz="1400" spc="-1" strike="noStrike">
                <a:solidFill>
                  <a:srgbClr val="000000"/>
                </a:solidFill>
                <a:latin typeface="Arial"/>
              </a:rPr>
              <a:t>Vielen Dank für die Einführung!</a:t>
            </a:r>
            <a:endParaRPr b="0" lang="de-DE" sz="1400" spc="-1" strike="noStrike">
              <a:solidFill>
                <a:srgbClr val="000000"/>
              </a:solidFill>
              <a:latin typeface="Arial"/>
            </a:endParaRPr>
          </a:p>
          <a:p>
            <a:pPr marL="216000" indent="-216000">
              <a:lnSpc>
                <a:spcPct val="150000"/>
              </a:lnSpc>
              <a:buNone/>
            </a:pPr>
            <a:r>
              <a:rPr b="0" lang="de-DE" sz="1400" spc="-1" strike="noStrike">
                <a:solidFill>
                  <a:srgbClr val="000000"/>
                </a:solidFill>
                <a:latin typeface="Arial"/>
              </a:rPr>
              <a:t>Wie Sie gestern vielleicht schon von Herrn Brobeil gehört haben, sind</a:t>
            </a:r>
            <a:endParaRPr b="0" lang="de-DE" sz="1400" spc="-1" strike="noStrike">
              <a:solidFill>
                <a:srgbClr val="000000"/>
              </a:solidFill>
              <a:latin typeface="Arial"/>
            </a:endParaRPr>
          </a:p>
          <a:p>
            <a:pPr marL="216000" indent="-216000">
              <a:lnSpc>
                <a:spcPct val="150000"/>
              </a:lnSpc>
              <a:buNone/>
            </a:pPr>
            <a:r>
              <a:rPr b="0" lang="de-DE" sz="1400" spc="-1" strike="noStrike">
                <a:solidFill>
                  <a:srgbClr val="000000"/>
                </a:solidFill>
                <a:latin typeface="Arial"/>
              </a:rPr>
              <a:t>unstrukturierte Befunddaten, wie z. B. Pathologiebefunde, immer noch ein</a:t>
            </a:r>
            <a:endParaRPr b="0" lang="de-DE" sz="1400" spc="-1" strike="noStrike">
              <a:solidFill>
                <a:srgbClr val="000000"/>
              </a:solidFill>
              <a:latin typeface="Arial"/>
            </a:endParaRPr>
          </a:p>
          <a:p>
            <a:pPr marL="216000" indent="-216000">
              <a:lnSpc>
                <a:spcPct val="150000"/>
              </a:lnSpc>
              <a:buNone/>
            </a:pPr>
            <a:r>
              <a:rPr b="0" lang="de-DE" sz="1400" spc="-1" strike="noStrike">
                <a:solidFill>
                  <a:srgbClr val="000000"/>
                </a:solidFill>
                <a:latin typeface="Arial"/>
              </a:rPr>
              <a:t>großes Problem in Hinblick auf die Bioprobensuche. </a:t>
            </a:r>
            <a:endParaRPr b="0" lang="de-DE" sz="1400" spc="-1" strike="noStrike">
              <a:solidFill>
                <a:srgbClr val="000000"/>
              </a:solidFill>
              <a:latin typeface="Arial"/>
            </a:endParaRPr>
          </a:p>
          <a:p>
            <a:pPr marL="216000" indent="-216000">
              <a:lnSpc>
                <a:spcPct val="150000"/>
              </a:lnSpc>
              <a:buNone/>
            </a:pPr>
            <a:endParaRPr b="0" lang="de-DE" sz="1400" spc="-1" strike="noStrike">
              <a:solidFill>
                <a:srgbClr val="000000"/>
              </a:solidFill>
              <a:latin typeface="Arial"/>
            </a:endParaRPr>
          </a:p>
          <a:p>
            <a:pPr marL="216000" indent="-216000">
              <a:lnSpc>
                <a:spcPct val="150000"/>
              </a:lnSpc>
              <a:buNone/>
            </a:pPr>
            <a:r>
              <a:rPr b="0" lang="de-DE" sz="1400" spc="-1" strike="noStrike">
                <a:solidFill>
                  <a:srgbClr val="000000"/>
                </a:solidFill>
                <a:latin typeface="Arial"/>
              </a:rPr>
              <a:t>Ich möchte Ihnen heute einen Ansatz vorstellen, der dieses Problem</a:t>
            </a:r>
            <a:endParaRPr b="0" lang="de-DE" sz="1400" spc="-1" strike="noStrike">
              <a:solidFill>
                <a:srgbClr val="000000"/>
              </a:solidFill>
              <a:latin typeface="Arial"/>
            </a:endParaRPr>
          </a:p>
          <a:p>
            <a:pPr marL="216000" indent="-216000">
              <a:lnSpc>
                <a:spcPct val="150000"/>
              </a:lnSpc>
              <a:buNone/>
            </a:pPr>
            <a:r>
              <a:rPr b="0" lang="de-DE" sz="1400" spc="-1" strike="noStrike">
                <a:solidFill>
                  <a:srgbClr val="000000"/>
                </a:solidFill>
                <a:latin typeface="Arial"/>
              </a:rPr>
              <a:t>teilweise mit KI-Hilfe löst.</a:t>
            </a:r>
            <a:endParaRPr b="0" lang="de-DE" sz="1400" spc="-1" strike="noStrike">
              <a:solidFill>
                <a:srgbClr val="000000"/>
              </a:solidFill>
              <a:latin typeface="Arial"/>
            </a:endParaRPr>
          </a:p>
          <a:p>
            <a:pPr marL="216000" indent="-216000">
              <a:lnSpc>
                <a:spcPct val="150000"/>
              </a:lnSpc>
              <a:buNone/>
            </a:pPr>
            <a:endParaRPr b="0" lang="de-DE" sz="1400" spc="-1" strike="noStrike">
              <a:solidFill>
                <a:srgbClr val="000000"/>
              </a:solidFill>
              <a:latin typeface="Arial"/>
            </a:endParaRPr>
          </a:p>
          <a:p>
            <a:pPr marL="216000" indent="-216000">
              <a:lnSpc>
                <a:spcPct val="150000"/>
              </a:lnSpc>
              <a:buNone/>
            </a:pPr>
            <a:r>
              <a:rPr b="0" lang="de-DE" sz="1400" spc="-1" strike="noStrike">
                <a:solidFill>
                  <a:srgbClr val="000000"/>
                </a:solidFill>
                <a:latin typeface="Arial"/>
              </a:rPr>
              <a:t>Lassen Sie sich nicht von meinem kryptischen Titel abschrecken, ich werde</a:t>
            </a:r>
            <a:endParaRPr b="0" lang="de-DE" sz="1400" spc="-1" strike="noStrike">
              <a:solidFill>
                <a:srgbClr val="000000"/>
              </a:solidFill>
              <a:latin typeface="Arial"/>
            </a:endParaRPr>
          </a:p>
          <a:p>
            <a:pPr marL="216000" indent="-216000">
              <a:lnSpc>
                <a:spcPct val="150000"/>
              </a:lnSpc>
              <a:buNone/>
            </a:pPr>
            <a:r>
              <a:rPr b="0" lang="de-DE" sz="1400" spc="-1" strike="noStrike">
                <a:solidFill>
                  <a:srgbClr val="000000"/>
                </a:solidFill>
                <a:latin typeface="Arial"/>
              </a:rPr>
              <a:t>Versuchen, das Thema möglichst anschaulich zu präsentieren.</a:t>
            </a:r>
            <a:endParaRPr b="0" lang="de-DE" sz="1400" spc="-1" strike="noStrike">
              <a:solidFill>
                <a:srgbClr val="000000"/>
              </a:solid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PlaceHolder 1"/>
          <p:cNvSpPr>
            <a:spLocks noGrp="1"/>
          </p:cNvSpPr>
          <p:nvPr>
            <p:ph type="sldImg"/>
          </p:nvPr>
        </p:nvSpPr>
        <p:spPr>
          <a:xfrm>
            <a:off x="965160" y="743040"/>
            <a:ext cx="4952520" cy="3714480"/>
          </a:xfrm>
          <a:prstGeom prst="rect">
            <a:avLst/>
          </a:prstGeom>
          <a:ln w="0">
            <a:noFill/>
          </a:ln>
        </p:spPr>
      </p:sp>
      <p:sp>
        <p:nvSpPr>
          <p:cNvPr id="649" name="PlaceHolder 2"/>
          <p:cNvSpPr>
            <a:spLocks noGrp="1"/>
          </p:cNvSpPr>
          <p:nvPr>
            <p:ph type="body"/>
          </p:nvPr>
        </p:nvSpPr>
        <p:spPr>
          <a:xfrm>
            <a:off x="687240" y="4705200"/>
            <a:ext cx="5508360" cy="4457520"/>
          </a:xfrm>
          <a:prstGeom prst="rect">
            <a:avLst/>
          </a:prstGeom>
          <a:noFill/>
          <a:ln w="0">
            <a:noFill/>
          </a:ln>
        </p:spPr>
        <p:txBody>
          <a:bodyPr numCol="1" spcCol="0" lIns="95760" rIns="95760" tIns="47880" bIns="47880" anchor="t">
            <a:noAutofit/>
          </a:bodyPr>
          <a:p>
            <a:pPr marL="216000" indent="0">
              <a:lnSpc>
                <a:spcPct val="100000"/>
              </a:lnSpc>
              <a:buNone/>
            </a:pPr>
            <a:r>
              <a:rPr b="0" lang="de-DE" sz="2000" spc="-1" strike="noStrike">
                <a:solidFill>
                  <a:srgbClr val="000000"/>
                </a:solidFill>
                <a:latin typeface="Arial"/>
              </a:rPr>
              <a:t>Weiter hinten findet man dann auch noch die falsch-positiven Befunde, die zwar Leber enthalten, aber nicht das gesuchte Leberkarzinom.</a:t>
            </a:r>
            <a:endParaRPr b="0" lang="de-DE" sz="2000" spc="-1" strike="noStrike">
              <a:solidFill>
                <a:srgbClr val="000000"/>
              </a:solidFill>
              <a:latin typeface="Arial"/>
            </a:endParaRPr>
          </a:p>
        </p:txBody>
      </p:sp>
      <p:sp>
        <p:nvSpPr>
          <p:cNvPr id="650" name="PlaceHolder 3"/>
          <p:cNvSpPr>
            <a:spLocks noGrp="1"/>
          </p:cNvSpPr>
          <p:nvPr>
            <p:ph type="sldNum" idx="86"/>
          </p:nvPr>
        </p:nvSpPr>
        <p:spPr>
          <a:xfrm>
            <a:off x="3898800" y="9408960"/>
            <a:ext cx="2982600" cy="495000"/>
          </a:xfrm>
          <a:prstGeom prst="rect">
            <a:avLst/>
          </a:prstGeom>
          <a:noFill/>
          <a:ln w="0">
            <a:noFill/>
          </a:ln>
        </p:spPr>
        <p:txBody>
          <a:bodyPr numCol="1" spcCol="0" lIns="95760" rIns="95760" tIns="47880" bIns="47880" anchor="b">
            <a:noAutofit/>
          </a:bodyPr>
          <a:lstStyle>
            <a:lvl1pPr indent="0" algn="r" defTabSz="959400">
              <a:lnSpc>
                <a:spcPct val="100000"/>
              </a:lnSpc>
              <a:buNone/>
              <a:defRPr b="0" lang="de-DE" sz="1300" spc="-1" strike="noStrike">
                <a:solidFill>
                  <a:srgbClr val="000000"/>
                </a:solidFill>
                <a:latin typeface="Times New Roman"/>
              </a:defRPr>
            </a:lvl1pPr>
          </a:lstStyle>
          <a:p>
            <a:pPr indent="0" algn="r" defTabSz="959400">
              <a:lnSpc>
                <a:spcPct val="100000"/>
              </a:lnSpc>
              <a:buNone/>
            </a:pPr>
            <a:fld id="{D72D2D44-21C3-4F8A-A3AC-46ED1C493179}" type="slidenum">
              <a:rPr b="0" lang="de-DE" sz="1300" spc="-1" strike="noStrike">
                <a:solidFill>
                  <a:srgbClr val="000000"/>
                </a:solidFill>
                <a:latin typeface="Times New Roman"/>
              </a:rPr>
              <a:t>&lt;Foliennummer&gt;</a:t>
            </a:fld>
            <a:endParaRPr b="0" lang="de-DE" sz="13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1" name="PlaceHolder 1"/>
          <p:cNvSpPr>
            <a:spLocks noGrp="1"/>
          </p:cNvSpPr>
          <p:nvPr>
            <p:ph type="sldImg"/>
          </p:nvPr>
        </p:nvSpPr>
        <p:spPr>
          <a:xfrm>
            <a:off x="965160" y="743040"/>
            <a:ext cx="4952520" cy="3714480"/>
          </a:xfrm>
          <a:prstGeom prst="rect">
            <a:avLst/>
          </a:prstGeom>
          <a:ln w="0">
            <a:noFill/>
          </a:ln>
        </p:spPr>
      </p:sp>
      <p:sp>
        <p:nvSpPr>
          <p:cNvPr id="652" name="PlaceHolder 2"/>
          <p:cNvSpPr>
            <a:spLocks noGrp="1"/>
          </p:cNvSpPr>
          <p:nvPr>
            <p:ph type="body"/>
          </p:nvPr>
        </p:nvSpPr>
        <p:spPr>
          <a:xfrm>
            <a:off x="687240" y="4705200"/>
            <a:ext cx="5508360" cy="4457520"/>
          </a:xfrm>
          <a:prstGeom prst="rect">
            <a:avLst/>
          </a:prstGeom>
          <a:noFill/>
          <a:ln w="0">
            <a:noFill/>
          </a:ln>
        </p:spPr>
        <p:txBody>
          <a:bodyPr numCol="1" spcCol="0" lIns="95760" rIns="95760" tIns="47880" bIns="47880" anchor="t">
            <a:noAutofit/>
          </a:bodyPr>
          <a:p>
            <a:pPr marL="216000" indent="0">
              <a:lnSpc>
                <a:spcPct val="100000"/>
              </a:lnSpc>
              <a:buNone/>
            </a:pPr>
            <a:r>
              <a:rPr b="0" lang="de-DE" sz="2000" spc="-1" strike="noStrike">
                <a:solidFill>
                  <a:srgbClr val="000000"/>
                </a:solidFill>
                <a:latin typeface="Arial"/>
              </a:rPr>
              <a:t>Unsere Ergebnisse sind also:</a:t>
            </a:r>
            <a:endParaRPr b="0" lang="de-DE" sz="2000" spc="-1" strike="noStrike">
              <a:solidFill>
                <a:srgbClr val="000000"/>
              </a:solidFill>
              <a:latin typeface="Arial"/>
            </a:endParaRPr>
          </a:p>
          <a:p>
            <a:pPr marL="216000" indent="0">
              <a:lnSpc>
                <a:spcPct val="100000"/>
              </a:lnSpc>
              <a:buNone/>
            </a:pPr>
            <a:endParaRPr b="0" lang="de-DE" sz="2000" spc="-1" strike="noStrike">
              <a:solidFill>
                <a:srgbClr val="000000"/>
              </a:solidFill>
              <a:latin typeface="Arial"/>
            </a:endParaRPr>
          </a:p>
          <a:p>
            <a:pPr marL="216000" indent="0">
              <a:lnSpc>
                <a:spcPct val="100000"/>
              </a:lnSpc>
              <a:buNone/>
            </a:pPr>
            <a:r>
              <a:rPr b="0" lang="de-DE" sz="2000" spc="-1" strike="noStrike">
                <a:solidFill>
                  <a:srgbClr val="000000"/>
                </a:solidFill>
                <a:latin typeface="Arial"/>
              </a:rPr>
              <a:t>Im Vergleich zu klassischen Suchverfahren haben wir einen höheren Recall, also findet man mehr Befunde als vorher mit einer hohen Präzision in Bezug auf den Kontext.</a:t>
            </a:r>
            <a:endParaRPr b="0" lang="de-DE" sz="2000" spc="-1" strike="noStrike">
              <a:solidFill>
                <a:srgbClr val="000000"/>
              </a:solidFill>
              <a:latin typeface="Arial"/>
            </a:endParaRPr>
          </a:p>
          <a:p>
            <a:pPr marL="216000" indent="0">
              <a:lnSpc>
                <a:spcPct val="100000"/>
              </a:lnSpc>
              <a:buNone/>
            </a:pPr>
            <a:endParaRPr b="0" lang="de-DE" sz="2000" spc="-1" strike="noStrike">
              <a:solidFill>
                <a:srgbClr val="000000"/>
              </a:solidFill>
              <a:latin typeface="Arial"/>
            </a:endParaRPr>
          </a:p>
          <a:p>
            <a:pPr marL="216000" indent="0">
              <a:lnSpc>
                <a:spcPct val="100000"/>
              </a:lnSpc>
              <a:buNone/>
            </a:pPr>
            <a:r>
              <a:rPr b="0" lang="de-DE" sz="2000" spc="-1" strike="noStrike">
                <a:solidFill>
                  <a:srgbClr val="000000"/>
                </a:solidFill>
                <a:latin typeface="Arial"/>
              </a:rPr>
              <a:t>Aber es ersetzt noch nicht die manuelle Recherche, z. B. „V.a.“</a:t>
            </a:r>
            <a:endParaRPr b="0" lang="de-DE" sz="2000" spc="-1" strike="noStrike">
              <a:solidFill>
                <a:srgbClr val="000000"/>
              </a:solidFill>
              <a:latin typeface="Arial"/>
            </a:endParaRPr>
          </a:p>
          <a:p>
            <a:pPr marL="216000" indent="0">
              <a:lnSpc>
                <a:spcPct val="100000"/>
              </a:lnSpc>
              <a:buNone/>
            </a:pPr>
            <a:endParaRPr b="0" lang="de-DE" sz="2000" spc="-1" strike="noStrike">
              <a:solidFill>
                <a:srgbClr val="000000"/>
              </a:solidFill>
              <a:latin typeface="Arial"/>
            </a:endParaRPr>
          </a:p>
          <a:p>
            <a:pPr marL="216000" indent="0">
              <a:lnSpc>
                <a:spcPct val="100000"/>
              </a:lnSpc>
              <a:buNone/>
            </a:pPr>
            <a:r>
              <a:rPr b="0" lang="de-DE" sz="2000" spc="-1" strike="noStrike">
                <a:solidFill>
                  <a:srgbClr val="000000"/>
                </a:solidFill>
                <a:latin typeface="Arial"/>
              </a:rPr>
              <a:t>Es beschleunigt die Zusammenstellung von Probenkohorten</a:t>
            </a:r>
            <a:endParaRPr b="0" lang="de-DE" sz="2000" spc="-1" strike="noStrike">
              <a:solidFill>
                <a:srgbClr val="000000"/>
              </a:solidFill>
              <a:latin typeface="Arial"/>
            </a:endParaRPr>
          </a:p>
          <a:p>
            <a:pPr marL="216000" indent="0">
              <a:lnSpc>
                <a:spcPct val="100000"/>
              </a:lnSpc>
              <a:buNone/>
            </a:pPr>
            <a:endParaRPr b="0" lang="de-DE" sz="2000" spc="-1" strike="noStrike">
              <a:solidFill>
                <a:srgbClr val="000000"/>
              </a:solidFill>
              <a:latin typeface="Arial"/>
            </a:endParaRPr>
          </a:p>
          <a:p>
            <a:pPr marL="216000" indent="0">
              <a:lnSpc>
                <a:spcPct val="100000"/>
              </a:lnSpc>
              <a:buNone/>
            </a:pPr>
            <a:r>
              <a:rPr b="0" lang="de-DE" sz="2000" spc="-1" strike="noStrike">
                <a:solidFill>
                  <a:srgbClr val="000000"/>
                </a:solidFill>
                <a:latin typeface="Arial"/>
              </a:rPr>
              <a:t>Anfragen in natürlicher Sprache formulieren.</a:t>
            </a:r>
            <a:endParaRPr b="0" lang="de-DE" sz="2000" spc="-1" strike="noStrike">
              <a:solidFill>
                <a:srgbClr val="000000"/>
              </a:solidFill>
              <a:latin typeface="Arial"/>
            </a:endParaRPr>
          </a:p>
          <a:p>
            <a:pPr marL="216000" indent="0">
              <a:lnSpc>
                <a:spcPct val="100000"/>
              </a:lnSpc>
              <a:buNone/>
            </a:pPr>
            <a:endParaRPr b="0" lang="de-DE" sz="2000" spc="-1" strike="noStrike">
              <a:solidFill>
                <a:srgbClr val="000000"/>
              </a:solidFill>
              <a:latin typeface="Arial"/>
            </a:endParaRPr>
          </a:p>
          <a:p>
            <a:pPr marL="216000" indent="0">
              <a:lnSpc>
                <a:spcPct val="100000"/>
              </a:lnSpc>
              <a:buNone/>
            </a:pPr>
            <a:endParaRPr b="0" lang="de-DE" sz="2000" spc="-1" strike="noStrike">
              <a:solidFill>
                <a:srgbClr val="000000"/>
              </a:solidFill>
              <a:latin typeface="Arial"/>
            </a:endParaRPr>
          </a:p>
        </p:txBody>
      </p:sp>
      <p:sp>
        <p:nvSpPr>
          <p:cNvPr id="653" name="PlaceHolder 3"/>
          <p:cNvSpPr>
            <a:spLocks noGrp="1"/>
          </p:cNvSpPr>
          <p:nvPr>
            <p:ph type="sldNum" idx="87"/>
          </p:nvPr>
        </p:nvSpPr>
        <p:spPr>
          <a:xfrm>
            <a:off x="3898800" y="9408960"/>
            <a:ext cx="2982600" cy="495000"/>
          </a:xfrm>
          <a:prstGeom prst="rect">
            <a:avLst/>
          </a:prstGeom>
          <a:noFill/>
          <a:ln w="0">
            <a:noFill/>
          </a:ln>
        </p:spPr>
        <p:txBody>
          <a:bodyPr numCol="1" spcCol="0" lIns="95760" rIns="95760" tIns="47880" bIns="47880" anchor="b">
            <a:noAutofit/>
          </a:bodyPr>
          <a:lstStyle>
            <a:lvl1pPr indent="0" algn="r" defTabSz="959400">
              <a:lnSpc>
                <a:spcPct val="100000"/>
              </a:lnSpc>
              <a:buNone/>
              <a:defRPr b="0" lang="de-DE" sz="1300" spc="-1" strike="noStrike">
                <a:solidFill>
                  <a:srgbClr val="000000"/>
                </a:solidFill>
                <a:latin typeface="Times New Roman"/>
              </a:defRPr>
            </a:lvl1pPr>
          </a:lstStyle>
          <a:p>
            <a:pPr indent="0" algn="r" defTabSz="959400">
              <a:lnSpc>
                <a:spcPct val="100000"/>
              </a:lnSpc>
              <a:buNone/>
            </a:pPr>
            <a:fld id="{F2D68E0E-E3D6-4387-85C1-72A8EA40808B}" type="slidenum">
              <a:rPr b="0" lang="de-DE" sz="1300" spc="-1" strike="noStrike">
                <a:solidFill>
                  <a:srgbClr val="000000"/>
                </a:solidFill>
                <a:latin typeface="Times New Roman"/>
              </a:rPr>
              <a:t>&lt;Foliennummer&gt;</a:t>
            </a:fld>
            <a:endParaRPr b="0" lang="de-DE" sz="13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4" name="PlaceHolder 1"/>
          <p:cNvSpPr>
            <a:spLocks noGrp="1"/>
          </p:cNvSpPr>
          <p:nvPr>
            <p:ph type="sldImg"/>
          </p:nvPr>
        </p:nvSpPr>
        <p:spPr>
          <a:xfrm>
            <a:off x="965160" y="743040"/>
            <a:ext cx="4952520" cy="3714480"/>
          </a:xfrm>
          <a:prstGeom prst="rect">
            <a:avLst/>
          </a:prstGeom>
          <a:ln w="0">
            <a:noFill/>
          </a:ln>
        </p:spPr>
      </p:sp>
      <p:sp>
        <p:nvSpPr>
          <p:cNvPr id="655" name="PlaceHolder 2"/>
          <p:cNvSpPr>
            <a:spLocks noGrp="1"/>
          </p:cNvSpPr>
          <p:nvPr>
            <p:ph type="body"/>
          </p:nvPr>
        </p:nvSpPr>
        <p:spPr>
          <a:xfrm>
            <a:off x="687240" y="4705200"/>
            <a:ext cx="5508360" cy="4457520"/>
          </a:xfrm>
          <a:prstGeom prst="rect">
            <a:avLst/>
          </a:prstGeom>
          <a:noFill/>
          <a:ln w="0">
            <a:noFill/>
          </a:ln>
        </p:spPr>
        <p:txBody>
          <a:bodyPr numCol="1" spcCol="0" lIns="95760" rIns="95760" tIns="47880" bIns="47880" anchor="t">
            <a:noAutofit/>
          </a:bodyPr>
          <a:p>
            <a:pPr marL="216000" indent="0">
              <a:lnSpc>
                <a:spcPct val="100000"/>
              </a:lnSpc>
              <a:buNone/>
            </a:pPr>
            <a:r>
              <a:rPr b="0" lang="de-DE" sz="2000" spc="-1" strike="noStrike">
                <a:solidFill>
                  <a:srgbClr val="000000"/>
                </a:solidFill>
                <a:latin typeface="Arial"/>
              </a:rPr>
              <a:t>Was sind unsere nächsten Schritte?</a:t>
            </a:r>
            <a:endParaRPr b="0" lang="de-DE" sz="2000" spc="-1" strike="noStrike">
              <a:solidFill>
                <a:srgbClr val="000000"/>
              </a:solidFill>
              <a:latin typeface="Arial"/>
            </a:endParaRPr>
          </a:p>
          <a:p>
            <a:pPr marL="216000" indent="0">
              <a:lnSpc>
                <a:spcPct val="100000"/>
              </a:lnSpc>
              <a:buNone/>
            </a:pPr>
            <a:endParaRPr b="0" lang="de-DE" sz="2000" spc="-1" strike="noStrike">
              <a:solidFill>
                <a:srgbClr val="000000"/>
              </a:solidFill>
              <a:latin typeface="Arial"/>
            </a:endParaRPr>
          </a:p>
          <a:p>
            <a:pPr marL="216000" indent="0">
              <a:lnSpc>
                <a:spcPct val="100000"/>
              </a:lnSpc>
              <a:buNone/>
            </a:pPr>
            <a:r>
              <a:rPr b="0" lang="de-DE" sz="2000" spc="-1" strike="noStrike">
                <a:solidFill>
                  <a:srgbClr val="000000"/>
                </a:solidFill>
                <a:latin typeface="Arial"/>
              </a:rPr>
              <a:t>Bisher haben wir nur qualitativ getestet, d. h. wir haben noch nicht empirisch bestimmt, wie gut die Trefferquote tatsächlich ist.</a:t>
            </a:r>
            <a:endParaRPr b="0" lang="de-DE" sz="2000" spc="-1" strike="noStrike">
              <a:solidFill>
                <a:srgbClr val="000000"/>
              </a:solidFill>
              <a:latin typeface="Arial"/>
            </a:endParaRPr>
          </a:p>
          <a:p>
            <a:pPr marL="216000" indent="0">
              <a:lnSpc>
                <a:spcPct val="100000"/>
              </a:lnSpc>
              <a:buNone/>
            </a:pPr>
            <a:endParaRPr b="0" lang="de-DE" sz="2000" spc="-1" strike="noStrike">
              <a:solidFill>
                <a:srgbClr val="000000"/>
              </a:solidFill>
              <a:latin typeface="Arial"/>
            </a:endParaRPr>
          </a:p>
          <a:p>
            <a:pPr marL="216000" indent="0">
              <a:lnSpc>
                <a:spcPct val="100000"/>
              </a:lnSpc>
              <a:buNone/>
            </a:pPr>
            <a:r>
              <a:rPr b="0" lang="de-DE" sz="2000" spc="-1" strike="noStrike">
                <a:solidFill>
                  <a:srgbClr val="000000"/>
                </a:solidFill>
                <a:latin typeface="Arial"/>
              </a:rPr>
              <a:t>Weiterhin können wir uns einen Chatbot vorstellen, der eine ausformulierte Antwort erstellt.</a:t>
            </a:r>
            <a:endParaRPr b="0" lang="de-DE" sz="2000" spc="-1" strike="noStrike">
              <a:solidFill>
                <a:srgbClr val="000000"/>
              </a:solidFill>
              <a:latin typeface="Arial"/>
            </a:endParaRPr>
          </a:p>
          <a:p>
            <a:pPr marL="216000" indent="0">
              <a:lnSpc>
                <a:spcPct val="100000"/>
              </a:lnSpc>
              <a:buNone/>
            </a:pPr>
            <a:endParaRPr b="0" lang="de-DE" sz="2000" spc="-1" strike="noStrike">
              <a:solidFill>
                <a:srgbClr val="000000"/>
              </a:solidFill>
              <a:latin typeface="Arial"/>
            </a:endParaRPr>
          </a:p>
          <a:p>
            <a:pPr marL="216000" indent="0">
              <a:lnSpc>
                <a:spcPct val="100000"/>
              </a:lnSpc>
              <a:buNone/>
            </a:pPr>
            <a:r>
              <a:rPr b="0" lang="de-DE" sz="2000" spc="-1" strike="noStrike">
                <a:solidFill>
                  <a:srgbClr val="000000"/>
                </a:solidFill>
                <a:latin typeface="Arial"/>
              </a:rPr>
              <a:t>Weitere Ideen sind das Modell-Feintuning, sowie in fernerer Zukunft eine multimodale Suche, die auch Scans von Gewebeschnitten miteinbezieht.</a:t>
            </a:r>
            <a:endParaRPr b="0" lang="de-DE" sz="2000" spc="-1" strike="noStrike">
              <a:solidFill>
                <a:srgbClr val="000000"/>
              </a:solidFill>
              <a:latin typeface="Arial"/>
            </a:endParaRPr>
          </a:p>
          <a:p>
            <a:pPr marL="216000" indent="0">
              <a:lnSpc>
                <a:spcPct val="100000"/>
              </a:lnSpc>
              <a:buNone/>
            </a:pPr>
            <a:endParaRPr b="0" lang="de-DE" sz="2000" spc="-1" strike="noStrike">
              <a:solidFill>
                <a:srgbClr val="000000"/>
              </a:solidFill>
              <a:latin typeface="Arial"/>
            </a:endParaRPr>
          </a:p>
          <a:p>
            <a:pPr marL="216000" indent="0">
              <a:lnSpc>
                <a:spcPct val="100000"/>
              </a:lnSpc>
              <a:buNone/>
            </a:pPr>
            <a:endParaRPr b="0" lang="de-DE" sz="2000" spc="-1" strike="noStrike">
              <a:solidFill>
                <a:srgbClr val="000000"/>
              </a:solidFill>
              <a:latin typeface="Arial"/>
            </a:endParaRPr>
          </a:p>
        </p:txBody>
      </p:sp>
      <p:sp>
        <p:nvSpPr>
          <p:cNvPr id="656" name="PlaceHolder 3"/>
          <p:cNvSpPr>
            <a:spLocks noGrp="1"/>
          </p:cNvSpPr>
          <p:nvPr>
            <p:ph type="sldNum" idx="88"/>
          </p:nvPr>
        </p:nvSpPr>
        <p:spPr>
          <a:xfrm>
            <a:off x="3898800" y="9408960"/>
            <a:ext cx="2982600" cy="495000"/>
          </a:xfrm>
          <a:prstGeom prst="rect">
            <a:avLst/>
          </a:prstGeom>
          <a:noFill/>
          <a:ln w="0">
            <a:noFill/>
          </a:ln>
        </p:spPr>
        <p:txBody>
          <a:bodyPr numCol="1" spcCol="0" lIns="95760" rIns="95760" tIns="47880" bIns="47880" anchor="b">
            <a:noAutofit/>
          </a:bodyPr>
          <a:lstStyle>
            <a:lvl1pPr indent="0" algn="r" defTabSz="959400">
              <a:lnSpc>
                <a:spcPct val="100000"/>
              </a:lnSpc>
              <a:buNone/>
              <a:defRPr b="0" lang="de-DE" sz="1300" spc="-1" strike="noStrike">
                <a:solidFill>
                  <a:srgbClr val="000000"/>
                </a:solidFill>
                <a:latin typeface="Times New Roman"/>
              </a:defRPr>
            </a:lvl1pPr>
          </a:lstStyle>
          <a:p>
            <a:pPr indent="0" algn="r" defTabSz="959400">
              <a:lnSpc>
                <a:spcPct val="100000"/>
              </a:lnSpc>
              <a:buNone/>
            </a:pPr>
            <a:fld id="{406C157A-5E11-459E-931E-D310CF398EFC}" type="slidenum">
              <a:rPr b="0" lang="de-DE" sz="1300" spc="-1" strike="noStrike">
                <a:solidFill>
                  <a:srgbClr val="000000"/>
                </a:solidFill>
                <a:latin typeface="Times New Roman"/>
              </a:rPr>
              <a:t>&lt;Foliennummer&gt;</a:t>
            </a:fld>
            <a:endParaRPr b="0" lang="de-DE" sz="13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7" name="PlaceHolder 1"/>
          <p:cNvSpPr>
            <a:spLocks noGrp="1"/>
          </p:cNvSpPr>
          <p:nvPr>
            <p:ph type="sldImg"/>
          </p:nvPr>
        </p:nvSpPr>
        <p:spPr>
          <a:xfrm>
            <a:off x="965160" y="743040"/>
            <a:ext cx="4952520" cy="3714480"/>
          </a:xfrm>
          <a:prstGeom prst="rect">
            <a:avLst/>
          </a:prstGeom>
          <a:ln w="0">
            <a:noFill/>
          </a:ln>
        </p:spPr>
      </p:sp>
      <p:sp>
        <p:nvSpPr>
          <p:cNvPr id="658" name="PlaceHolder 2"/>
          <p:cNvSpPr>
            <a:spLocks noGrp="1"/>
          </p:cNvSpPr>
          <p:nvPr>
            <p:ph type="body"/>
          </p:nvPr>
        </p:nvSpPr>
        <p:spPr>
          <a:xfrm>
            <a:off x="687240" y="4705200"/>
            <a:ext cx="5508360" cy="4457520"/>
          </a:xfrm>
          <a:prstGeom prst="rect">
            <a:avLst/>
          </a:prstGeom>
          <a:noFill/>
          <a:ln w="0">
            <a:noFill/>
          </a:ln>
        </p:spPr>
        <p:txBody>
          <a:bodyPr numCol="1" spcCol="0" lIns="95760" rIns="95760" tIns="47880" bIns="47880" anchor="t">
            <a:noAutofit/>
          </a:bodyPr>
          <a:p>
            <a:pPr marL="216000" indent="0">
              <a:lnSpc>
                <a:spcPct val="100000"/>
              </a:lnSpc>
              <a:buNone/>
            </a:pPr>
            <a:r>
              <a:rPr b="0" lang="de-DE" sz="2000" spc="-1" strike="noStrike">
                <a:solidFill>
                  <a:srgbClr val="000000"/>
                </a:solidFill>
                <a:latin typeface="Arial"/>
              </a:rPr>
              <a:t>Nur vorlesen</a:t>
            </a:r>
            <a:endParaRPr b="0" lang="de-DE" sz="2000" spc="-1" strike="noStrike">
              <a:solidFill>
                <a:srgbClr val="000000"/>
              </a:solidFill>
              <a:latin typeface="Arial"/>
            </a:endParaRPr>
          </a:p>
        </p:txBody>
      </p:sp>
      <p:sp>
        <p:nvSpPr>
          <p:cNvPr id="659" name="PlaceHolder 3"/>
          <p:cNvSpPr>
            <a:spLocks noGrp="1"/>
          </p:cNvSpPr>
          <p:nvPr>
            <p:ph type="sldNum" idx="89"/>
          </p:nvPr>
        </p:nvSpPr>
        <p:spPr>
          <a:xfrm>
            <a:off x="3898800" y="9408960"/>
            <a:ext cx="2982600" cy="495000"/>
          </a:xfrm>
          <a:prstGeom prst="rect">
            <a:avLst/>
          </a:prstGeom>
          <a:noFill/>
          <a:ln w="0">
            <a:noFill/>
          </a:ln>
        </p:spPr>
        <p:txBody>
          <a:bodyPr numCol="1" spcCol="0" lIns="95760" rIns="95760" tIns="47880" bIns="47880" anchor="b">
            <a:noAutofit/>
          </a:bodyPr>
          <a:lstStyle>
            <a:lvl1pPr indent="0" algn="r" defTabSz="959400">
              <a:lnSpc>
                <a:spcPct val="100000"/>
              </a:lnSpc>
              <a:buNone/>
              <a:defRPr b="0" lang="de-DE" sz="1300" spc="-1" strike="noStrike">
                <a:solidFill>
                  <a:srgbClr val="000000"/>
                </a:solidFill>
                <a:latin typeface="Times New Roman"/>
              </a:defRPr>
            </a:lvl1pPr>
          </a:lstStyle>
          <a:p>
            <a:pPr indent="0" algn="r" defTabSz="959400">
              <a:lnSpc>
                <a:spcPct val="100000"/>
              </a:lnSpc>
              <a:buNone/>
            </a:pPr>
            <a:fld id="{0C86D566-7FD0-4E53-8062-8AAC607658B1}" type="slidenum">
              <a:rPr b="0" lang="de-DE" sz="1300" spc="-1" strike="noStrike">
                <a:solidFill>
                  <a:srgbClr val="000000"/>
                </a:solidFill>
                <a:latin typeface="Times New Roman"/>
              </a:rPr>
              <a:t>&lt;Foliennummer&gt;</a:t>
            </a:fld>
            <a:endParaRPr b="0" lang="de-DE" sz="13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PlaceHolder 1"/>
          <p:cNvSpPr>
            <a:spLocks noGrp="1"/>
          </p:cNvSpPr>
          <p:nvPr>
            <p:ph type="sldImg"/>
          </p:nvPr>
        </p:nvSpPr>
        <p:spPr>
          <a:xfrm>
            <a:off x="965160" y="743040"/>
            <a:ext cx="4952520" cy="3714480"/>
          </a:xfrm>
          <a:prstGeom prst="rect">
            <a:avLst/>
          </a:prstGeom>
          <a:ln w="0">
            <a:noFill/>
          </a:ln>
        </p:spPr>
      </p:sp>
      <p:sp>
        <p:nvSpPr>
          <p:cNvPr id="626" name="PlaceHolder 2"/>
          <p:cNvSpPr>
            <a:spLocks noGrp="1"/>
          </p:cNvSpPr>
          <p:nvPr>
            <p:ph type="body"/>
          </p:nvPr>
        </p:nvSpPr>
        <p:spPr>
          <a:xfrm>
            <a:off x="687240" y="4741200"/>
            <a:ext cx="5508360" cy="4457520"/>
          </a:xfrm>
          <a:prstGeom prst="rect">
            <a:avLst/>
          </a:prstGeom>
          <a:noFill/>
          <a:ln w="0">
            <a:noFill/>
          </a:ln>
        </p:spPr>
        <p:txBody>
          <a:bodyPr numCol="1" spcCol="0" lIns="95760" rIns="95760" tIns="47880" bIns="47880" anchor="t">
            <a:noAutofit/>
          </a:bodyPr>
          <a:p>
            <a:pPr marL="216000" indent="0">
              <a:lnSpc>
                <a:spcPct val="100000"/>
              </a:lnSpc>
              <a:buNone/>
            </a:pPr>
            <a:r>
              <a:rPr b="0" lang="en-US" sz="1400" spc="-1" strike="noStrike">
                <a:solidFill>
                  <a:srgbClr val="000000"/>
                </a:solidFill>
                <a:latin typeface="Arial"/>
              </a:rPr>
              <a:t>Biobanken sind keineswegs nur einfache Probenlager, sondern benötigen Zugriff auf klinische Daten, um die passenden Proben für ein Forschungsprojekt zu finden.</a:t>
            </a:r>
            <a:endParaRPr b="0" lang="de-DE" sz="1400" spc="-1" strike="noStrike">
              <a:solidFill>
                <a:srgbClr val="000000"/>
              </a:solidFill>
              <a:latin typeface="Arial"/>
            </a:endParaRPr>
          </a:p>
          <a:p>
            <a:pPr marL="216000" indent="0">
              <a:lnSpc>
                <a:spcPct val="100000"/>
              </a:lnSpc>
              <a:buNone/>
            </a:pPr>
            <a:endParaRPr b="0" lang="de-DE" sz="1400" spc="-1" strike="noStrike">
              <a:solidFill>
                <a:srgbClr val="000000"/>
              </a:solidFill>
              <a:latin typeface="Arial"/>
            </a:endParaRPr>
          </a:p>
          <a:p>
            <a:pPr marL="216000" indent="0">
              <a:lnSpc>
                <a:spcPct val="100000"/>
              </a:lnSpc>
              <a:buNone/>
            </a:pPr>
            <a:r>
              <a:rPr b="0" lang="en-US" sz="1400" spc="-1" strike="noStrike">
                <a:solidFill>
                  <a:srgbClr val="000000"/>
                </a:solidFill>
                <a:latin typeface="Arial"/>
              </a:rPr>
              <a:t>Um Gewebeproben zu finden, stellen Pathologiebefunde eine besondere Herausforderung dar, weil sie oft unstrukturierter Freitextform erfasst werden.</a:t>
            </a:r>
            <a:endParaRPr b="0" lang="de-DE" sz="1400" spc="-1" strike="noStrike">
              <a:solidFill>
                <a:srgbClr val="000000"/>
              </a:solidFill>
              <a:latin typeface="Arial"/>
            </a:endParaRPr>
          </a:p>
          <a:p>
            <a:pPr marL="216000" indent="0">
              <a:lnSpc>
                <a:spcPct val="100000"/>
              </a:lnSpc>
              <a:buNone/>
            </a:pPr>
            <a:endParaRPr b="0" lang="de-DE" sz="1400" spc="-1" strike="noStrike">
              <a:solidFill>
                <a:srgbClr val="000000"/>
              </a:solidFill>
              <a:latin typeface="Arial"/>
            </a:endParaRPr>
          </a:p>
          <a:p>
            <a:pPr marL="216000" indent="0">
              <a:lnSpc>
                <a:spcPct val="100000"/>
              </a:lnSpc>
              <a:buNone/>
            </a:pPr>
            <a:r>
              <a:rPr b="0" lang="en-US" sz="1400" spc="-1" strike="noStrike">
                <a:solidFill>
                  <a:srgbClr val="000000"/>
                </a:solidFill>
                <a:latin typeface="Arial"/>
              </a:rPr>
              <a:t>Die Probleme hier sind die hohe Varianz der medizinischen Terminologie, die sich teils erheblich unterscheiden kann. (evtl. Tumor, Raumforderung, Karzinom)</a:t>
            </a:r>
            <a:endParaRPr b="0" lang="de-DE" sz="1400" spc="-1" strike="noStrike">
              <a:solidFill>
                <a:srgbClr val="000000"/>
              </a:solidFill>
              <a:latin typeface="Arial"/>
            </a:endParaRPr>
          </a:p>
          <a:p>
            <a:pPr marL="216000" indent="0">
              <a:lnSpc>
                <a:spcPct val="100000"/>
              </a:lnSpc>
              <a:buNone/>
            </a:pPr>
            <a:endParaRPr b="0" lang="de-DE" sz="1400" spc="-1" strike="noStrike">
              <a:solidFill>
                <a:srgbClr val="000000"/>
              </a:solidFill>
              <a:latin typeface="Arial"/>
            </a:endParaRPr>
          </a:p>
          <a:p>
            <a:pPr marL="216000" indent="0">
              <a:lnSpc>
                <a:spcPct val="100000"/>
              </a:lnSpc>
              <a:buNone/>
            </a:pPr>
            <a:r>
              <a:rPr b="0" lang="en-US" sz="1400" spc="-1" strike="noStrike">
                <a:solidFill>
                  <a:srgbClr val="000000"/>
                </a:solidFill>
                <a:latin typeface="Arial"/>
              </a:rPr>
              <a:t>Außerdem ist der Kontext sehr entscheidend, gerade bei Negationen „Kein Anhalt für…“</a:t>
            </a:r>
            <a:endParaRPr b="0" lang="de-DE" sz="1400" spc="-1" strike="noStrike">
              <a:solidFill>
                <a:srgbClr val="000000"/>
              </a:solidFill>
              <a:latin typeface="Arial"/>
            </a:endParaRPr>
          </a:p>
          <a:p>
            <a:pPr marL="216000" indent="0">
              <a:lnSpc>
                <a:spcPct val="100000"/>
              </a:lnSpc>
              <a:buNone/>
            </a:pPr>
            <a:endParaRPr b="0" lang="de-DE" sz="1400" spc="-1" strike="noStrike">
              <a:solidFill>
                <a:srgbClr val="000000"/>
              </a:solidFill>
              <a:latin typeface="Arial"/>
            </a:endParaRPr>
          </a:p>
          <a:p>
            <a:pPr marL="216000" indent="0">
              <a:lnSpc>
                <a:spcPct val="100000"/>
              </a:lnSpc>
              <a:buNone/>
            </a:pPr>
            <a:r>
              <a:rPr b="0" lang="en-US" sz="1400" spc="-1" strike="noStrike">
                <a:solidFill>
                  <a:srgbClr val="000000"/>
                </a:solidFill>
                <a:latin typeface="Arial"/>
              </a:rPr>
              <a:t>Und zuletzt sind sie eben Freitext, d.h. dass sie oft keine feste Struktur haben, aus der man automatisch alle Daten korrekt extrahieren kann.</a:t>
            </a:r>
            <a:endParaRPr b="0" lang="de-DE" sz="1400" spc="-1" strike="noStrike">
              <a:solidFill>
                <a:srgbClr val="000000"/>
              </a:solidFill>
              <a:latin typeface="Arial"/>
            </a:endParaRPr>
          </a:p>
        </p:txBody>
      </p:sp>
      <p:sp>
        <p:nvSpPr>
          <p:cNvPr id="627" name="PlaceHolder 3"/>
          <p:cNvSpPr>
            <a:spLocks noGrp="1"/>
          </p:cNvSpPr>
          <p:nvPr>
            <p:ph type="sldNum" idx="79"/>
          </p:nvPr>
        </p:nvSpPr>
        <p:spPr>
          <a:xfrm>
            <a:off x="3898800" y="9408960"/>
            <a:ext cx="2982600" cy="495000"/>
          </a:xfrm>
          <a:prstGeom prst="rect">
            <a:avLst/>
          </a:prstGeom>
          <a:noFill/>
          <a:ln w="0">
            <a:noFill/>
          </a:ln>
        </p:spPr>
        <p:txBody>
          <a:bodyPr numCol="1" spcCol="0" lIns="95760" rIns="95760" tIns="47880" bIns="47880" anchor="b">
            <a:noAutofit/>
          </a:bodyPr>
          <a:lstStyle>
            <a:lvl1pPr indent="0" algn="r" defTabSz="959400">
              <a:lnSpc>
                <a:spcPct val="100000"/>
              </a:lnSpc>
              <a:buNone/>
              <a:defRPr b="0" lang="de-DE" sz="1300" spc="-1" strike="noStrike">
                <a:solidFill>
                  <a:srgbClr val="000000"/>
                </a:solidFill>
                <a:latin typeface="Times New Roman"/>
              </a:defRPr>
            </a:lvl1pPr>
          </a:lstStyle>
          <a:p>
            <a:pPr indent="0" algn="r" defTabSz="959400">
              <a:lnSpc>
                <a:spcPct val="100000"/>
              </a:lnSpc>
              <a:buNone/>
            </a:pPr>
            <a:fld id="{3254BA24-34FC-450E-B199-A134D66398B2}" type="slidenum">
              <a:rPr b="0" lang="de-DE" sz="1300" spc="-1" strike="noStrike">
                <a:solidFill>
                  <a:srgbClr val="000000"/>
                </a:solidFill>
                <a:latin typeface="Times New Roman"/>
              </a:rPr>
              <a:t>&lt;Foliennummer&gt;</a:t>
            </a:fld>
            <a:endParaRPr b="0" lang="de-DE" sz="13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PlaceHolder 1"/>
          <p:cNvSpPr>
            <a:spLocks noGrp="1"/>
          </p:cNvSpPr>
          <p:nvPr>
            <p:ph type="sldImg"/>
          </p:nvPr>
        </p:nvSpPr>
        <p:spPr>
          <a:xfrm>
            <a:off x="965160" y="743040"/>
            <a:ext cx="4952520" cy="3714480"/>
          </a:xfrm>
          <a:prstGeom prst="rect">
            <a:avLst/>
          </a:prstGeom>
          <a:ln w="0">
            <a:noFill/>
          </a:ln>
        </p:spPr>
      </p:sp>
      <p:sp>
        <p:nvSpPr>
          <p:cNvPr id="629" name="PlaceHolder 2"/>
          <p:cNvSpPr>
            <a:spLocks noGrp="1"/>
          </p:cNvSpPr>
          <p:nvPr>
            <p:ph type="body"/>
          </p:nvPr>
        </p:nvSpPr>
        <p:spPr>
          <a:xfrm>
            <a:off x="687240" y="4705200"/>
            <a:ext cx="5508360" cy="4457520"/>
          </a:xfrm>
          <a:prstGeom prst="rect">
            <a:avLst/>
          </a:prstGeom>
          <a:noFill/>
          <a:ln w="0">
            <a:noFill/>
          </a:ln>
        </p:spPr>
        <p:txBody>
          <a:bodyPr numCol="1" spcCol="0" lIns="95760" rIns="95760" tIns="47880" bIns="47880" anchor="t">
            <a:noAutofit/>
          </a:bodyPr>
          <a:p>
            <a:pPr marL="216000" indent="0">
              <a:lnSpc>
                <a:spcPct val="100000"/>
              </a:lnSpc>
              <a:buNone/>
            </a:pPr>
            <a:r>
              <a:rPr b="0" lang="de-DE" sz="1500" spc="-1" strike="noStrike">
                <a:solidFill>
                  <a:srgbClr val="000000"/>
                </a:solidFill>
                <a:latin typeface="Arial"/>
              </a:rPr>
              <a:t>Die bisherigen Methoden stoßen hier schnell an ihre Grenzen. Eine einfache Stichwortsuche nach „pankreatisches Adenokarzinom“ findet z. B. nicht einen Befund mit „Ductales Adenocarcinom des Pankreas“.</a:t>
            </a:r>
            <a:endParaRPr b="0" lang="de-DE" sz="1500" spc="-1" strike="noStrike">
              <a:solidFill>
                <a:srgbClr val="000000"/>
              </a:solidFill>
              <a:latin typeface="Arial"/>
            </a:endParaRPr>
          </a:p>
          <a:p>
            <a:pPr marL="216000" indent="0">
              <a:lnSpc>
                <a:spcPct val="100000"/>
              </a:lnSpc>
              <a:buNone/>
            </a:pPr>
            <a:endParaRPr b="0" lang="de-DE" sz="1500" spc="-1" strike="noStrike">
              <a:solidFill>
                <a:srgbClr val="000000"/>
              </a:solidFill>
              <a:latin typeface="Arial"/>
            </a:endParaRPr>
          </a:p>
          <a:p>
            <a:pPr marL="216000" indent="0">
              <a:lnSpc>
                <a:spcPct val="100000"/>
              </a:lnSpc>
              <a:buNone/>
            </a:pPr>
            <a:r>
              <a:rPr b="0" lang="de-DE" sz="1500" spc="-1" strike="noStrike">
                <a:solidFill>
                  <a:srgbClr val="000000"/>
                </a:solidFill>
                <a:latin typeface="Arial"/>
              </a:rPr>
              <a:t>Es sind deshalb oft mehrfache Suchen nach unterschiedlichen Begriffen nötig, was sehr zeitaufwändig ist.</a:t>
            </a:r>
            <a:endParaRPr b="0" lang="de-DE" sz="1500" spc="-1" strike="noStrike">
              <a:solidFill>
                <a:srgbClr val="000000"/>
              </a:solidFill>
              <a:latin typeface="Arial"/>
            </a:endParaRPr>
          </a:p>
          <a:p>
            <a:pPr marL="216000" indent="0">
              <a:lnSpc>
                <a:spcPct val="100000"/>
              </a:lnSpc>
              <a:buNone/>
            </a:pPr>
            <a:endParaRPr b="0" lang="de-DE" sz="1500" spc="-1" strike="noStrike">
              <a:solidFill>
                <a:srgbClr val="000000"/>
              </a:solidFill>
              <a:latin typeface="Arial"/>
            </a:endParaRPr>
          </a:p>
          <a:p>
            <a:pPr marL="216000" indent="0">
              <a:lnSpc>
                <a:spcPct val="100000"/>
              </a:lnSpc>
              <a:buNone/>
            </a:pPr>
            <a:r>
              <a:rPr b="0" lang="de-DE" sz="1500" spc="-1" strike="noStrike">
                <a:solidFill>
                  <a:srgbClr val="000000"/>
                </a:solidFill>
                <a:latin typeface="Arial"/>
              </a:rPr>
              <a:t>Regelbasierte Systeme können eine Lösung sein, z. B. dass der Suchbegriff über Synonymtabellen erweitert wird.</a:t>
            </a:r>
            <a:endParaRPr b="0" lang="de-DE" sz="1500" spc="-1" strike="noStrike">
              <a:solidFill>
                <a:srgbClr val="000000"/>
              </a:solidFill>
              <a:latin typeface="Arial"/>
            </a:endParaRPr>
          </a:p>
          <a:p>
            <a:pPr marL="216000" indent="0">
              <a:lnSpc>
                <a:spcPct val="100000"/>
              </a:lnSpc>
              <a:buNone/>
            </a:pPr>
            <a:endParaRPr b="0" lang="de-DE" sz="1500" spc="-1" strike="noStrike">
              <a:solidFill>
                <a:srgbClr val="000000"/>
              </a:solidFill>
              <a:latin typeface="Arial"/>
            </a:endParaRPr>
          </a:p>
          <a:p>
            <a:pPr marL="216000" indent="0">
              <a:lnSpc>
                <a:spcPct val="100000"/>
              </a:lnSpc>
              <a:buNone/>
            </a:pPr>
            <a:r>
              <a:rPr b="0" lang="de-DE" sz="1500" spc="-1" strike="noStrike">
                <a:solidFill>
                  <a:srgbClr val="000000"/>
                </a:solidFill>
                <a:latin typeface="Arial"/>
              </a:rPr>
              <a:t>Sie funktionieren zwar, sind aber sehr unflexibel und extrem zeitaufwändig in der Wartung. </a:t>
            </a:r>
            <a:endParaRPr b="0" lang="de-DE" sz="1500" spc="-1" strike="noStrike">
              <a:solidFill>
                <a:srgbClr val="000000"/>
              </a:solidFill>
              <a:latin typeface="Arial"/>
            </a:endParaRPr>
          </a:p>
          <a:p>
            <a:pPr marL="216000" indent="0">
              <a:lnSpc>
                <a:spcPct val="100000"/>
              </a:lnSpc>
              <a:buNone/>
            </a:pPr>
            <a:endParaRPr b="0" lang="de-DE" sz="1500" spc="-1" strike="noStrike">
              <a:solidFill>
                <a:srgbClr val="000000"/>
              </a:solidFill>
              <a:latin typeface="Arial"/>
            </a:endParaRPr>
          </a:p>
          <a:p>
            <a:pPr marL="216000" indent="0">
              <a:lnSpc>
                <a:spcPct val="100000"/>
              </a:lnSpc>
              <a:buNone/>
            </a:pPr>
            <a:r>
              <a:rPr b="0" lang="de-DE" sz="1500" spc="-1" strike="noStrike">
                <a:solidFill>
                  <a:srgbClr val="000000"/>
                </a:solidFill>
                <a:latin typeface="Arial"/>
              </a:rPr>
              <a:t>Das Ergebnis: Relevante Proben werden nicht gefunden, und die Recherche kostet wertvolle Zeit.</a:t>
            </a:r>
            <a:endParaRPr b="0" lang="de-DE" sz="1500" spc="-1" strike="noStrike">
              <a:solidFill>
                <a:srgbClr val="000000"/>
              </a:solidFill>
              <a:latin typeface="Arial"/>
            </a:endParaRPr>
          </a:p>
        </p:txBody>
      </p:sp>
      <p:sp>
        <p:nvSpPr>
          <p:cNvPr id="630" name="PlaceHolder 3"/>
          <p:cNvSpPr>
            <a:spLocks noGrp="1"/>
          </p:cNvSpPr>
          <p:nvPr>
            <p:ph type="sldNum" idx="80"/>
          </p:nvPr>
        </p:nvSpPr>
        <p:spPr>
          <a:xfrm>
            <a:off x="3898800" y="9408960"/>
            <a:ext cx="2982600" cy="495000"/>
          </a:xfrm>
          <a:prstGeom prst="rect">
            <a:avLst/>
          </a:prstGeom>
          <a:noFill/>
          <a:ln w="0">
            <a:noFill/>
          </a:ln>
        </p:spPr>
        <p:txBody>
          <a:bodyPr numCol="1" spcCol="0" lIns="95760" rIns="95760" tIns="47880" bIns="47880" anchor="b">
            <a:noAutofit/>
          </a:bodyPr>
          <a:lstStyle>
            <a:lvl1pPr indent="0" algn="r" defTabSz="959400">
              <a:lnSpc>
                <a:spcPct val="100000"/>
              </a:lnSpc>
              <a:buNone/>
              <a:defRPr b="0" lang="de-DE" sz="1300" spc="-1" strike="noStrike">
                <a:solidFill>
                  <a:srgbClr val="000000"/>
                </a:solidFill>
                <a:latin typeface="Times New Roman"/>
              </a:defRPr>
            </a:lvl1pPr>
          </a:lstStyle>
          <a:p>
            <a:pPr indent="0" algn="r" defTabSz="959400">
              <a:lnSpc>
                <a:spcPct val="100000"/>
              </a:lnSpc>
              <a:buNone/>
            </a:pPr>
            <a:fld id="{04DDB749-1498-4965-93F6-75B8FDF73B0C}" type="slidenum">
              <a:rPr b="0" lang="de-DE" sz="1300" spc="-1" strike="noStrike">
                <a:solidFill>
                  <a:srgbClr val="000000"/>
                </a:solidFill>
                <a:latin typeface="Times New Roman"/>
              </a:rPr>
              <a:t>&lt;Foliennummer&gt;</a:t>
            </a:fld>
            <a:endParaRPr b="0" lang="de-DE" sz="13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PlaceHolder 1"/>
          <p:cNvSpPr>
            <a:spLocks noGrp="1"/>
          </p:cNvSpPr>
          <p:nvPr>
            <p:ph type="sldImg"/>
          </p:nvPr>
        </p:nvSpPr>
        <p:spPr>
          <a:xfrm>
            <a:off x="965160" y="743040"/>
            <a:ext cx="4952520" cy="3714480"/>
          </a:xfrm>
          <a:prstGeom prst="rect">
            <a:avLst/>
          </a:prstGeom>
          <a:ln w="0">
            <a:noFill/>
          </a:ln>
        </p:spPr>
      </p:sp>
      <p:sp>
        <p:nvSpPr>
          <p:cNvPr id="632" name="PlaceHolder 2"/>
          <p:cNvSpPr>
            <a:spLocks noGrp="1"/>
          </p:cNvSpPr>
          <p:nvPr>
            <p:ph type="body"/>
          </p:nvPr>
        </p:nvSpPr>
        <p:spPr>
          <a:xfrm>
            <a:off x="687240" y="4705200"/>
            <a:ext cx="5508360" cy="4457520"/>
          </a:xfrm>
          <a:prstGeom prst="rect">
            <a:avLst/>
          </a:prstGeom>
          <a:noFill/>
          <a:ln w="0">
            <a:noFill/>
          </a:ln>
        </p:spPr>
        <p:txBody>
          <a:bodyPr numCol="1" spcCol="0" lIns="95760" rIns="95760" tIns="47880" bIns="47880" anchor="t">
            <a:noAutofit/>
          </a:bodyPr>
          <a:p>
            <a:pPr marL="216000" indent="0">
              <a:lnSpc>
                <a:spcPct val="100000"/>
              </a:lnSpc>
              <a:buNone/>
            </a:pPr>
            <a:r>
              <a:rPr b="0" lang="de-DE" sz="1400" spc="-1" strike="noStrike">
                <a:solidFill>
                  <a:srgbClr val="000000"/>
                </a:solidFill>
                <a:latin typeface="Arial"/>
              </a:rPr>
              <a:t>KIs sind prädestiniert für solche Aufgaben, da sie als statistische Modelle sehr gut mit Synonymen umgehen können.</a:t>
            </a:r>
            <a:endParaRPr b="0" lang="de-DE" sz="1400" spc="-1" strike="noStrike">
              <a:solidFill>
                <a:srgbClr val="000000"/>
              </a:solidFill>
              <a:latin typeface="Arial"/>
            </a:endParaRPr>
          </a:p>
          <a:p>
            <a:pPr marL="216000" indent="0">
              <a:lnSpc>
                <a:spcPct val="100000"/>
              </a:lnSpc>
              <a:buNone/>
            </a:pPr>
            <a:endParaRPr b="0" lang="de-DE" sz="1400" spc="-1" strike="noStrike">
              <a:solidFill>
                <a:srgbClr val="000000"/>
              </a:solidFill>
              <a:latin typeface="Arial"/>
            </a:endParaRPr>
          </a:p>
          <a:p>
            <a:pPr marL="216000" indent="0">
              <a:lnSpc>
                <a:spcPct val="100000"/>
              </a:lnSpc>
              <a:buNone/>
            </a:pPr>
            <a:r>
              <a:rPr b="0" lang="de-DE" sz="1400" spc="-1" strike="noStrike">
                <a:solidFill>
                  <a:srgbClr val="000000"/>
                </a:solidFill>
                <a:latin typeface="Arial"/>
              </a:rPr>
              <a:t>Wir verwenden eine spezielle Art eines LLM, also eines Large-Language-Models, ein sogenanntes Embedding-Modell. </a:t>
            </a:r>
            <a:endParaRPr b="0" lang="de-DE" sz="1400" spc="-1" strike="noStrike">
              <a:solidFill>
                <a:srgbClr val="000000"/>
              </a:solidFill>
              <a:latin typeface="Arial"/>
            </a:endParaRPr>
          </a:p>
          <a:p>
            <a:pPr marL="216000" indent="0">
              <a:lnSpc>
                <a:spcPct val="100000"/>
              </a:lnSpc>
              <a:buNone/>
            </a:pPr>
            <a:endParaRPr b="0" lang="de-DE" sz="1400" spc="-1" strike="noStrike">
              <a:solidFill>
                <a:srgbClr val="000000"/>
              </a:solidFill>
              <a:latin typeface="Arial"/>
            </a:endParaRPr>
          </a:p>
          <a:p>
            <a:pPr marL="216000" indent="0">
              <a:lnSpc>
                <a:spcPct val="100000"/>
              </a:lnSpc>
              <a:buNone/>
            </a:pPr>
            <a:r>
              <a:rPr b="0" lang="de-DE" sz="1400" spc="-1" strike="noStrike">
                <a:solidFill>
                  <a:srgbClr val="000000"/>
                </a:solidFill>
                <a:latin typeface="Arial"/>
              </a:rPr>
              <a:t>Prinzipiell funktioniert das folgendermaßen: Das Modell erhält einen Text, liest diesen Text und wandelt diesen in einen numerischen Vektor um.</a:t>
            </a:r>
            <a:endParaRPr b="0" lang="de-DE" sz="1400" spc="-1" strike="noStrike">
              <a:solidFill>
                <a:srgbClr val="000000"/>
              </a:solidFill>
              <a:latin typeface="Arial"/>
            </a:endParaRPr>
          </a:p>
          <a:p>
            <a:pPr marL="216000" indent="0">
              <a:lnSpc>
                <a:spcPct val="100000"/>
              </a:lnSpc>
              <a:buNone/>
            </a:pPr>
            <a:endParaRPr b="0" lang="de-DE" sz="1400" spc="-1" strike="noStrike">
              <a:solidFill>
                <a:srgbClr val="000000"/>
              </a:solidFill>
              <a:latin typeface="Arial"/>
            </a:endParaRPr>
          </a:p>
          <a:p>
            <a:pPr marL="216000" indent="0">
              <a:lnSpc>
                <a:spcPct val="100000"/>
              </a:lnSpc>
              <a:buNone/>
            </a:pPr>
            <a:r>
              <a:rPr b="0" lang="de-DE" sz="1400" spc="-1" strike="noStrike">
                <a:solidFill>
                  <a:srgbClr val="000000"/>
                </a:solidFill>
                <a:latin typeface="Arial"/>
              </a:rPr>
              <a:t>Dieser Vektor beschreibt die Bedeutungen, also die Semantik des Textes.</a:t>
            </a:r>
            <a:endParaRPr b="0" lang="de-DE" sz="1400" spc="-1" strike="noStrike">
              <a:solidFill>
                <a:srgbClr val="000000"/>
              </a:solidFill>
              <a:latin typeface="Arial"/>
            </a:endParaRPr>
          </a:p>
          <a:p>
            <a:pPr marL="216000" indent="0">
              <a:lnSpc>
                <a:spcPct val="100000"/>
              </a:lnSpc>
              <a:buNone/>
            </a:pPr>
            <a:endParaRPr b="0" lang="de-DE" sz="1400" spc="-1" strike="noStrike">
              <a:solidFill>
                <a:srgbClr val="000000"/>
              </a:solidFill>
              <a:latin typeface="Arial"/>
            </a:endParaRPr>
          </a:p>
          <a:p>
            <a:pPr marL="216000" indent="0">
              <a:lnSpc>
                <a:spcPct val="100000"/>
              </a:lnSpc>
              <a:buNone/>
            </a:pPr>
            <a:r>
              <a:rPr b="0" lang="de-DE" sz="1400" spc="-1" strike="noStrike">
                <a:solidFill>
                  <a:srgbClr val="000000"/>
                </a:solidFill>
                <a:latin typeface="Arial"/>
              </a:rPr>
              <a:t>Speichern wir diesen in einer Vektordatenbank, so liegen Texte mit ähnlichem Inhalt näher beieinander als solche die sich unterscheiden. Wir können also die Ähnlichkeit der Texte mathematisch berechnen.</a:t>
            </a:r>
            <a:endParaRPr b="0" lang="de-DE" sz="1400" spc="-1" strike="noStrike">
              <a:solidFill>
                <a:srgbClr val="000000"/>
              </a:solidFill>
              <a:latin typeface="Arial"/>
            </a:endParaRPr>
          </a:p>
        </p:txBody>
      </p:sp>
      <p:sp>
        <p:nvSpPr>
          <p:cNvPr id="633" name="PlaceHolder 3"/>
          <p:cNvSpPr>
            <a:spLocks noGrp="1"/>
          </p:cNvSpPr>
          <p:nvPr>
            <p:ph type="sldNum" idx="81"/>
          </p:nvPr>
        </p:nvSpPr>
        <p:spPr>
          <a:xfrm>
            <a:off x="3898800" y="9408960"/>
            <a:ext cx="2982600" cy="495000"/>
          </a:xfrm>
          <a:prstGeom prst="rect">
            <a:avLst/>
          </a:prstGeom>
          <a:noFill/>
          <a:ln w="0">
            <a:noFill/>
          </a:ln>
        </p:spPr>
        <p:txBody>
          <a:bodyPr numCol="1" spcCol="0" lIns="95760" rIns="95760" tIns="47880" bIns="47880" anchor="b">
            <a:noAutofit/>
          </a:bodyPr>
          <a:lstStyle>
            <a:lvl1pPr indent="0" algn="r" defTabSz="959400">
              <a:lnSpc>
                <a:spcPct val="100000"/>
              </a:lnSpc>
              <a:buNone/>
              <a:defRPr b="0" lang="de-DE" sz="1300" spc="-1" strike="noStrike">
                <a:solidFill>
                  <a:srgbClr val="000000"/>
                </a:solidFill>
                <a:latin typeface="Times New Roman"/>
              </a:defRPr>
            </a:lvl1pPr>
          </a:lstStyle>
          <a:p>
            <a:pPr indent="0" algn="r" defTabSz="959400">
              <a:lnSpc>
                <a:spcPct val="100000"/>
              </a:lnSpc>
              <a:buNone/>
            </a:pPr>
            <a:fld id="{AFDB6109-D907-441E-B6D1-5F0F35C65011}" type="slidenum">
              <a:rPr b="0" lang="de-DE" sz="1300" spc="-1" strike="noStrike">
                <a:solidFill>
                  <a:srgbClr val="000000"/>
                </a:solidFill>
                <a:latin typeface="Times New Roman"/>
              </a:rPr>
              <a:t>&lt;Foliennummer&gt;</a:t>
            </a:fld>
            <a:endParaRPr b="0" lang="de-DE" sz="13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4" name="PlaceHolder 1"/>
          <p:cNvSpPr>
            <a:spLocks noGrp="1"/>
          </p:cNvSpPr>
          <p:nvPr>
            <p:ph type="sldImg"/>
          </p:nvPr>
        </p:nvSpPr>
        <p:spPr>
          <a:xfrm>
            <a:off x="965520" y="752760"/>
            <a:ext cx="4952160" cy="3714120"/>
          </a:xfrm>
          <a:prstGeom prst="rect">
            <a:avLst/>
          </a:prstGeom>
          <a:ln w="0">
            <a:noFill/>
          </a:ln>
        </p:spPr>
      </p:sp>
      <p:sp>
        <p:nvSpPr>
          <p:cNvPr id="63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de-DE" sz="2000" spc="-1" strike="noStrike">
                <a:solidFill>
                  <a:srgbClr val="000000"/>
                </a:solidFill>
                <a:latin typeface="Arial"/>
              </a:rPr>
              <a:t>Um damit eine Befundsuche möglich zu machen,</a:t>
            </a:r>
            <a:endParaRPr b="0" lang="de-DE" sz="2000" spc="-1" strike="noStrike">
              <a:solidFill>
                <a:srgbClr val="000000"/>
              </a:solidFill>
              <a:latin typeface="Arial"/>
            </a:endParaRPr>
          </a:p>
          <a:p>
            <a:pPr marL="216000" indent="-216000">
              <a:buNone/>
            </a:pPr>
            <a:r>
              <a:rPr b="0" lang="de-DE" sz="2000" spc="-1" strike="noStrike">
                <a:solidFill>
                  <a:srgbClr val="000000"/>
                </a:solidFill>
                <a:latin typeface="Arial"/>
              </a:rPr>
              <a:t>müssen wir zunächst alle Befunde vektorisieren.</a:t>
            </a:r>
            <a:endParaRPr b="0" lang="de-DE" sz="2000" spc="-1" strike="noStrike">
              <a:solidFill>
                <a:srgbClr val="000000"/>
              </a:solidFill>
              <a:latin typeface="Arial"/>
            </a:endParaRPr>
          </a:p>
          <a:p>
            <a:pPr marL="216000" indent="-216000">
              <a:buNone/>
            </a:pPr>
            <a:endParaRPr b="0" lang="de-DE" sz="2000" spc="-1" strike="noStrike">
              <a:solidFill>
                <a:srgbClr val="000000"/>
              </a:solidFill>
              <a:latin typeface="Arial"/>
            </a:endParaRPr>
          </a:p>
          <a:p>
            <a:pPr marL="216000" indent="-216000">
              <a:buNone/>
            </a:pPr>
            <a:r>
              <a:rPr b="0" lang="de-DE" sz="2000" spc="-1" strike="noStrike">
                <a:solidFill>
                  <a:srgbClr val="000000"/>
                </a:solidFill>
                <a:latin typeface="Arial"/>
              </a:rPr>
              <a:t>Das muss man einmal für den Bestand machen und</a:t>
            </a:r>
            <a:endParaRPr b="0" lang="de-DE" sz="2000" spc="-1" strike="noStrike">
              <a:solidFill>
                <a:srgbClr val="000000"/>
              </a:solidFill>
              <a:latin typeface="Arial"/>
            </a:endParaRPr>
          </a:p>
          <a:p>
            <a:pPr marL="216000" indent="-216000">
              <a:buNone/>
            </a:pPr>
            <a:r>
              <a:rPr b="0" lang="de-DE" sz="2000" spc="-1" strike="noStrike">
                <a:solidFill>
                  <a:srgbClr val="000000"/>
                </a:solidFill>
                <a:latin typeface="Arial"/>
              </a:rPr>
              <a:t>natürlich für geänderte und neue Befunde</a:t>
            </a:r>
            <a:endParaRPr b="0" lang="de-DE" sz="2000" spc="-1" strike="noStrike">
              <a:solidFill>
                <a:srgbClr val="000000"/>
              </a:solidFill>
              <a:latin typeface="Arial"/>
            </a:endParaRPr>
          </a:p>
          <a:p>
            <a:pPr marL="216000" indent="-216000">
              <a:buNone/>
            </a:pPr>
            <a:r>
              <a:rPr b="0" lang="de-DE" sz="2000" spc="-1" strike="noStrike">
                <a:solidFill>
                  <a:srgbClr val="000000"/>
                </a:solidFill>
                <a:latin typeface="Arial"/>
              </a:rPr>
              <a:t>wiederholen. </a:t>
            </a:r>
            <a:endParaRPr b="0" lang="de-DE" sz="2000" spc="-1" strike="noStrike">
              <a:solidFill>
                <a:srgbClr val="000000"/>
              </a:solidFill>
              <a:latin typeface="Arial"/>
            </a:endParaRPr>
          </a:p>
          <a:p>
            <a:pPr marL="216000" indent="-216000">
              <a:buNone/>
            </a:pPr>
            <a:endParaRPr b="0" lang="de-DE" sz="2000" spc="-1" strike="noStrike">
              <a:solidFill>
                <a:srgbClr val="000000"/>
              </a:solidFill>
              <a:latin typeface="Arial"/>
            </a:endParaRPr>
          </a:p>
          <a:p>
            <a:pPr marL="216000" indent="-216000">
              <a:buNone/>
            </a:pPr>
            <a:r>
              <a:rPr b="0" lang="de-DE" sz="2000" spc="-1" strike="noStrike">
                <a:solidFill>
                  <a:srgbClr val="000000"/>
                </a:solidFill>
                <a:latin typeface="Arial"/>
              </a:rPr>
              <a:t>Die Ergebnisvektoren werden zusammen mit den</a:t>
            </a:r>
            <a:endParaRPr b="0" lang="de-DE" sz="2000" spc="-1" strike="noStrike">
              <a:solidFill>
                <a:srgbClr val="000000"/>
              </a:solidFill>
              <a:latin typeface="Arial"/>
            </a:endParaRPr>
          </a:p>
          <a:p>
            <a:pPr marL="216000" indent="-216000">
              <a:buNone/>
            </a:pPr>
            <a:r>
              <a:rPr b="0" lang="de-DE" sz="2000" spc="-1" strike="noStrike">
                <a:solidFill>
                  <a:srgbClr val="000000"/>
                </a:solidFill>
                <a:latin typeface="Arial"/>
              </a:rPr>
              <a:t>Befundtexten in einer Vektordatenbank gespeichert.</a:t>
            </a:r>
            <a:endParaRPr b="0" lang="de-DE" sz="2000" spc="-1" strike="noStrike">
              <a:solidFill>
                <a:srgbClr val="000000"/>
              </a:solidFill>
              <a:latin typeface="Arial"/>
            </a:endParaRPr>
          </a:p>
          <a:p>
            <a:pPr marL="216000" indent="-216000">
              <a:buNone/>
            </a:pPr>
            <a:endParaRPr b="0" lang="de-DE" sz="2000" spc="-1" strike="noStrike">
              <a:solidFill>
                <a:srgbClr val="000000"/>
              </a:solidFill>
              <a:latin typeface="Arial"/>
            </a:endParaRPr>
          </a:p>
          <a:p>
            <a:pPr marL="216000" indent="-216000">
              <a:buNone/>
            </a:pPr>
            <a:r>
              <a:rPr b="0" lang="de-DE" sz="2000" spc="-1" strike="noStrike">
                <a:solidFill>
                  <a:srgbClr val="000000"/>
                </a:solidFill>
                <a:latin typeface="Arial"/>
              </a:rPr>
              <a:t>Man kann sich das wie eine „semantische Landkarte“</a:t>
            </a:r>
            <a:endParaRPr b="0" lang="de-DE" sz="2000" spc="-1" strike="noStrike">
              <a:solidFill>
                <a:srgbClr val="000000"/>
              </a:solidFill>
              <a:latin typeface="Arial"/>
            </a:endParaRPr>
          </a:p>
          <a:p>
            <a:pPr marL="216000" indent="-216000">
              <a:buNone/>
            </a:pPr>
            <a:r>
              <a:rPr b="0" lang="de-DE" sz="2000" spc="-1" strike="noStrike">
                <a:solidFill>
                  <a:srgbClr val="000000"/>
                </a:solidFill>
                <a:latin typeface="Arial"/>
              </a:rPr>
              <a:t>vorstellen, auf der ähnliche Befunde näher</a:t>
            </a:r>
            <a:endParaRPr b="0" lang="de-DE" sz="2000" spc="-1" strike="noStrike">
              <a:solidFill>
                <a:srgbClr val="000000"/>
              </a:solidFill>
              <a:latin typeface="Arial"/>
            </a:endParaRPr>
          </a:p>
          <a:p>
            <a:pPr marL="216000" indent="-216000">
              <a:buNone/>
            </a:pPr>
            <a:r>
              <a:rPr b="0" lang="de-DE" sz="2000" spc="-1" strike="noStrike">
                <a:solidFill>
                  <a:srgbClr val="000000"/>
                </a:solidFill>
                <a:latin typeface="Arial"/>
              </a:rPr>
              <a:t>beieinander liegen.</a:t>
            </a:r>
            <a:endParaRPr b="0" lang="de-DE" sz="2000" spc="-1" strike="noStrike">
              <a:solidFill>
                <a:srgbClr val="000000"/>
              </a:solid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PlaceHolder 1"/>
          <p:cNvSpPr>
            <a:spLocks noGrp="1"/>
          </p:cNvSpPr>
          <p:nvPr>
            <p:ph type="sldImg"/>
          </p:nvPr>
        </p:nvSpPr>
        <p:spPr>
          <a:xfrm>
            <a:off x="965160" y="743040"/>
            <a:ext cx="4952520" cy="3714480"/>
          </a:xfrm>
          <a:prstGeom prst="rect">
            <a:avLst/>
          </a:prstGeom>
          <a:ln w="0">
            <a:noFill/>
          </a:ln>
        </p:spPr>
      </p:sp>
      <p:sp>
        <p:nvSpPr>
          <p:cNvPr id="637" name="PlaceHolder 2"/>
          <p:cNvSpPr>
            <a:spLocks noGrp="1"/>
          </p:cNvSpPr>
          <p:nvPr>
            <p:ph type="body"/>
          </p:nvPr>
        </p:nvSpPr>
        <p:spPr>
          <a:xfrm>
            <a:off x="687240" y="4705200"/>
            <a:ext cx="5508360" cy="4457520"/>
          </a:xfrm>
          <a:prstGeom prst="rect">
            <a:avLst/>
          </a:prstGeom>
          <a:noFill/>
          <a:ln w="0">
            <a:noFill/>
          </a:ln>
        </p:spPr>
        <p:txBody>
          <a:bodyPr numCol="1" spcCol="0" lIns="95760" rIns="95760" tIns="47880" bIns="47880" anchor="t">
            <a:noAutofit/>
          </a:bodyPr>
          <a:p>
            <a:pPr marL="216000" indent="0">
              <a:lnSpc>
                <a:spcPct val="100000"/>
              </a:lnSpc>
              <a:buNone/>
            </a:pPr>
            <a:r>
              <a:rPr b="0" lang="de-DE" sz="1600" spc="-1" strike="noStrike">
                <a:solidFill>
                  <a:srgbClr val="000000"/>
                </a:solidFill>
                <a:latin typeface="Arial"/>
              </a:rPr>
              <a:t>Wollen wir nun eine Suche durchführen, müssen wir den Anfragetext ebenfalls vom Embedding-LLM vektorisieren lassen.</a:t>
            </a:r>
            <a:endParaRPr b="0" lang="de-DE" sz="1600" spc="-1" strike="noStrike">
              <a:solidFill>
                <a:srgbClr val="000000"/>
              </a:solidFill>
              <a:latin typeface="Arial"/>
            </a:endParaRPr>
          </a:p>
          <a:p>
            <a:pPr marL="216000" indent="0">
              <a:lnSpc>
                <a:spcPct val="100000"/>
              </a:lnSpc>
              <a:buNone/>
            </a:pPr>
            <a:endParaRPr b="0" lang="de-DE" sz="1600" spc="-1" strike="noStrike">
              <a:solidFill>
                <a:srgbClr val="000000"/>
              </a:solidFill>
              <a:latin typeface="Arial"/>
            </a:endParaRPr>
          </a:p>
          <a:p>
            <a:pPr marL="216000" indent="0">
              <a:lnSpc>
                <a:spcPct val="100000"/>
              </a:lnSpc>
              <a:buNone/>
            </a:pPr>
            <a:r>
              <a:rPr b="0" lang="de-DE" sz="1600" spc="-1" strike="noStrike">
                <a:solidFill>
                  <a:srgbClr val="000000"/>
                </a:solidFill>
                <a:latin typeface="Arial"/>
              </a:rPr>
              <a:t>Da das Matching nicht so gut war wie erhofft, wenn die Nutzer keinen ausführlichen Text liefern, haben wir hier noch ein normales LLM dazwischengeschaltet, dass die Suchanfrage erweitert um eine Beschreibung, Synonyme und Fachbegriffe.</a:t>
            </a:r>
            <a:endParaRPr b="0" lang="de-DE" sz="1600" spc="-1" strike="noStrike">
              <a:solidFill>
                <a:srgbClr val="000000"/>
              </a:solidFill>
              <a:latin typeface="Arial"/>
            </a:endParaRPr>
          </a:p>
          <a:p>
            <a:pPr marL="216000" indent="0">
              <a:lnSpc>
                <a:spcPct val="100000"/>
              </a:lnSpc>
              <a:buNone/>
            </a:pPr>
            <a:r>
              <a:rPr b="0" lang="de-DE" sz="1600" spc="-1" strike="noStrike">
                <a:solidFill>
                  <a:srgbClr val="000000"/>
                </a:solidFill>
                <a:latin typeface="Arial"/>
              </a:rPr>
              <a:t> </a:t>
            </a:r>
            <a:endParaRPr b="0" lang="de-DE" sz="1600" spc="-1" strike="noStrike">
              <a:solidFill>
                <a:srgbClr val="000000"/>
              </a:solidFill>
              <a:latin typeface="Arial"/>
            </a:endParaRPr>
          </a:p>
          <a:p>
            <a:pPr marL="216000" indent="0">
              <a:lnSpc>
                <a:spcPct val="100000"/>
              </a:lnSpc>
              <a:buNone/>
            </a:pPr>
            <a:r>
              <a:rPr b="0" lang="de-DE" sz="1600" spc="-1" strike="noStrike">
                <a:solidFill>
                  <a:srgbClr val="000000"/>
                </a:solidFill>
                <a:latin typeface="Arial"/>
              </a:rPr>
              <a:t>Dieser längere Text wird für die eigentliche Vektorsuche verwendet.</a:t>
            </a:r>
            <a:endParaRPr b="0" lang="de-DE" sz="1600" spc="-1" strike="noStrike">
              <a:solidFill>
                <a:srgbClr val="000000"/>
              </a:solidFill>
              <a:latin typeface="Arial"/>
            </a:endParaRPr>
          </a:p>
          <a:p>
            <a:pPr marL="216000" indent="0">
              <a:lnSpc>
                <a:spcPct val="100000"/>
              </a:lnSpc>
              <a:buNone/>
            </a:pPr>
            <a:endParaRPr b="0" lang="de-DE" sz="1600" spc="-1" strike="noStrike">
              <a:solidFill>
                <a:srgbClr val="000000"/>
              </a:solidFill>
              <a:latin typeface="Arial"/>
            </a:endParaRPr>
          </a:p>
          <a:p>
            <a:pPr marL="216000" indent="0">
              <a:lnSpc>
                <a:spcPct val="100000"/>
              </a:lnSpc>
              <a:buNone/>
            </a:pPr>
            <a:r>
              <a:rPr b="0" lang="de-DE" sz="1600" spc="-1" strike="noStrike">
                <a:solidFill>
                  <a:srgbClr val="000000"/>
                </a:solidFill>
                <a:latin typeface="Arial"/>
              </a:rPr>
              <a:t>Im Hauptschritt wird der Abstand des Anfragevektors zu allen Datensätzen bestimmt und diese sortiert als Ergebnis augegeben.</a:t>
            </a:r>
            <a:endParaRPr b="0" lang="de-DE" sz="1600" spc="-1" strike="noStrike">
              <a:solidFill>
                <a:srgbClr val="000000"/>
              </a:solidFill>
              <a:latin typeface="Arial"/>
            </a:endParaRPr>
          </a:p>
        </p:txBody>
      </p:sp>
      <p:sp>
        <p:nvSpPr>
          <p:cNvPr id="638" name="PlaceHolder 3"/>
          <p:cNvSpPr>
            <a:spLocks noGrp="1"/>
          </p:cNvSpPr>
          <p:nvPr>
            <p:ph type="sldNum" idx="82"/>
          </p:nvPr>
        </p:nvSpPr>
        <p:spPr>
          <a:xfrm>
            <a:off x="3898800" y="9408960"/>
            <a:ext cx="2982600" cy="495000"/>
          </a:xfrm>
          <a:prstGeom prst="rect">
            <a:avLst/>
          </a:prstGeom>
          <a:noFill/>
          <a:ln w="0">
            <a:noFill/>
          </a:ln>
        </p:spPr>
        <p:txBody>
          <a:bodyPr numCol="1" spcCol="0" lIns="95760" rIns="95760" tIns="47880" bIns="47880" anchor="b">
            <a:noAutofit/>
          </a:bodyPr>
          <a:lstStyle>
            <a:lvl1pPr indent="0" algn="r" defTabSz="959400">
              <a:lnSpc>
                <a:spcPct val="100000"/>
              </a:lnSpc>
              <a:buNone/>
              <a:defRPr b="0" lang="de-DE" sz="1300" spc="-1" strike="noStrike">
                <a:solidFill>
                  <a:srgbClr val="000000"/>
                </a:solidFill>
                <a:latin typeface="Times New Roman"/>
              </a:defRPr>
            </a:lvl1pPr>
          </a:lstStyle>
          <a:p>
            <a:pPr indent="0" algn="r" defTabSz="959400">
              <a:lnSpc>
                <a:spcPct val="100000"/>
              </a:lnSpc>
              <a:buNone/>
            </a:pPr>
            <a:fld id="{5BF580E2-7187-4461-8FE0-24E74BED5464}" type="slidenum">
              <a:rPr b="0" lang="de-DE" sz="1300" spc="-1" strike="noStrike">
                <a:solidFill>
                  <a:srgbClr val="000000"/>
                </a:solidFill>
                <a:latin typeface="Times New Roman"/>
              </a:rPr>
              <a:t>&lt;Foliennummer&gt;</a:t>
            </a:fld>
            <a:endParaRPr b="0" lang="de-DE" sz="13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9" name="PlaceHolder 1"/>
          <p:cNvSpPr>
            <a:spLocks noGrp="1"/>
          </p:cNvSpPr>
          <p:nvPr>
            <p:ph type="sldImg"/>
          </p:nvPr>
        </p:nvSpPr>
        <p:spPr>
          <a:xfrm>
            <a:off x="965160" y="743040"/>
            <a:ext cx="4952520" cy="3714480"/>
          </a:xfrm>
          <a:prstGeom prst="rect">
            <a:avLst/>
          </a:prstGeom>
          <a:ln w="0">
            <a:noFill/>
          </a:ln>
        </p:spPr>
      </p:sp>
      <p:sp>
        <p:nvSpPr>
          <p:cNvPr id="640" name="PlaceHolder 2"/>
          <p:cNvSpPr>
            <a:spLocks noGrp="1"/>
          </p:cNvSpPr>
          <p:nvPr>
            <p:ph type="body"/>
          </p:nvPr>
        </p:nvSpPr>
        <p:spPr>
          <a:xfrm>
            <a:off x="687240" y="4705200"/>
            <a:ext cx="5508360" cy="4457520"/>
          </a:xfrm>
          <a:prstGeom prst="rect">
            <a:avLst/>
          </a:prstGeom>
          <a:noFill/>
          <a:ln w="0">
            <a:noFill/>
          </a:ln>
        </p:spPr>
        <p:txBody>
          <a:bodyPr numCol="1" spcCol="0" lIns="95760" rIns="95760" tIns="47880" bIns="47880" anchor="t">
            <a:noAutofit/>
          </a:bodyPr>
          <a:p>
            <a:pPr marL="216000" indent="0">
              <a:lnSpc>
                <a:spcPct val="100000"/>
              </a:lnSpc>
              <a:buNone/>
            </a:pPr>
            <a:r>
              <a:rPr b="0" lang="de-DE" sz="2000" spc="-1" strike="noStrike">
                <a:solidFill>
                  <a:srgbClr val="000000"/>
                </a:solidFill>
                <a:latin typeface="Arial"/>
              </a:rPr>
              <a:t>Hier zeige ich nun mal, wie das aussieht. Das ist unsere Benutzeroberfläche, wo man einen Suchtext eingeben kann.</a:t>
            </a:r>
            <a:endParaRPr b="0" lang="de-DE" sz="2000" spc="-1" strike="noStrike">
              <a:solidFill>
                <a:srgbClr val="000000"/>
              </a:solidFill>
              <a:latin typeface="Arial"/>
            </a:endParaRPr>
          </a:p>
          <a:p>
            <a:pPr marL="216000" indent="0">
              <a:lnSpc>
                <a:spcPct val="100000"/>
              </a:lnSpc>
              <a:buNone/>
            </a:pPr>
            <a:endParaRPr b="0" lang="de-DE" sz="2000" spc="-1" strike="noStrike">
              <a:solidFill>
                <a:srgbClr val="000000"/>
              </a:solidFill>
              <a:latin typeface="Arial"/>
            </a:endParaRPr>
          </a:p>
          <a:p>
            <a:pPr marL="216000" indent="0">
              <a:lnSpc>
                <a:spcPct val="100000"/>
              </a:lnSpc>
              <a:buNone/>
            </a:pPr>
            <a:r>
              <a:rPr b="0" lang="de-DE" sz="2000" spc="-1" strike="noStrike">
                <a:solidFill>
                  <a:srgbClr val="000000"/>
                </a:solidFill>
                <a:latin typeface="Arial"/>
              </a:rPr>
              <a:t>Hier als Beispiel, wurde „HCC“ eingegeben.</a:t>
            </a:r>
            <a:endParaRPr b="0" lang="de-DE" sz="2000" spc="-1" strike="noStrike">
              <a:solidFill>
                <a:srgbClr val="000000"/>
              </a:solidFill>
              <a:latin typeface="Arial"/>
            </a:endParaRPr>
          </a:p>
        </p:txBody>
      </p:sp>
      <p:sp>
        <p:nvSpPr>
          <p:cNvPr id="641" name="PlaceHolder 3"/>
          <p:cNvSpPr>
            <a:spLocks noGrp="1"/>
          </p:cNvSpPr>
          <p:nvPr>
            <p:ph type="sldNum" idx="83"/>
          </p:nvPr>
        </p:nvSpPr>
        <p:spPr>
          <a:xfrm>
            <a:off x="3898800" y="9408960"/>
            <a:ext cx="2982600" cy="495000"/>
          </a:xfrm>
          <a:prstGeom prst="rect">
            <a:avLst/>
          </a:prstGeom>
          <a:noFill/>
          <a:ln w="0">
            <a:noFill/>
          </a:ln>
        </p:spPr>
        <p:txBody>
          <a:bodyPr numCol="1" spcCol="0" lIns="95760" rIns="95760" tIns="47880" bIns="47880" anchor="b">
            <a:noAutofit/>
          </a:bodyPr>
          <a:lstStyle>
            <a:lvl1pPr indent="0" algn="r" defTabSz="959400">
              <a:lnSpc>
                <a:spcPct val="100000"/>
              </a:lnSpc>
              <a:buNone/>
              <a:defRPr b="0" lang="de-DE" sz="1300" spc="-1" strike="noStrike">
                <a:solidFill>
                  <a:srgbClr val="000000"/>
                </a:solidFill>
                <a:latin typeface="Times New Roman"/>
              </a:defRPr>
            </a:lvl1pPr>
          </a:lstStyle>
          <a:p>
            <a:pPr indent="0" algn="r" defTabSz="959400">
              <a:lnSpc>
                <a:spcPct val="100000"/>
              </a:lnSpc>
              <a:buNone/>
            </a:pPr>
            <a:fld id="{42704ECF-C52F-40F0-9FB1-A32E67AE3C18}" type="slidenum">
              <a:rPr b="0" lang="de-DE" sz="1300" spc="-1" strike="noStrike">
                <a:solidFill>
                  <a:srgbClr val="000000"/>
                </a:solidFill>
                <a:latin typeface="Times New Roman"/>
              </a:rPr>
              <a:t>&lt;Foliennummer&gt;</a:t>
            </a:fld>
            <a:endParaRPr b="0" lang="de-DE" sz="13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2" name="PlaceHolder 1"/>
          <p:cNvSpPr>
            <a:spLocks noGrp="1"/>
          </p:cNvSpPr>
          <p:nvPr>
            <p:ph type="sldImg"/>
          </p:nvPr>
        </p:nvSpPr>
        <p:spPr>
          <a:xfrm>
            <a:off x="965160" y="743040"/>
            <a:ext cx="4952520" cy="3714480"/>
          </a:xfrm>
          <a:prstGeom prst="rect">
            <a:avLst/>
          </a:prstGeom>
          <a:ln w="0">
            <a:noFill/>
          </a:ln>
        </p:spPr>
      </p:sp>
      <p:sp>
        <p:nvSpPr>
          <p:cNvPr id="643" name="PlaceHolder 2"/>
          <p:cNvSpPr>
            <a:spLocks noGrp="1"/>
          </p:cNvSpPr>
          <p:nvPr>
            <p:ph type="body"/>
          </p:nvPr>
        </p:nvSpPr>
        <p:spPr>
          <a:xfrm>
            <a:off x="687240" y="4705200"/>
            <a:ext cx="5508360" cy="4457520"/>
          </a:xfrm>
          <a:prstGeom prst="rect">
            <a:avLst/>
          </a:prstGeom>
          <a:noFill/>
          <a:ln w="0">
            <a:noFill/>
          </a:ln>
        </p:spPr>
        <p:txBody>
          <a:bodyPr numCol="1" spcCol="0" lIns="95760" rIns="95760" tIns="47880" bIns="47880" anchor="t">
            <a:noAutofit/>
          </a:bodyPr>
          <a:p>
            <a:pPr marL="216000" indent="0">
              <a:lnSpc>
                <a:spcPct val="100000"/>
              </a:lnSpc>
              <a:buNone/>
            </a:pPr>
            <a:r>
              <a:rPr b="0" lang="de-DE" sz="2000" spc="-1" strike="noStrike">
                <a:solidFill>
                  <a:srgbClr val="000000"/>
                </a:solidFill>
                <a:latin typeface="Arial"/>
              </a:rPr>
              <a:t>Im Refinement-Schritt hat ein normales LLM daraus folgenden Suchtext erstellt.</a:t>
            </a:r>
            <a:endParaRPr b="0" lang="de-DE" sz="2000" spc="-1" strike="noStrike">
              <a:solidFill>
                <a:srgbClr val="000000"/>
              </a:solidFill>
              <a:latin typeface="Arial"/>
            </a:endParaRPr>
          </a:p>
        </p:txBody>
      </p:sp>
      <p:sp>
        <p:nvSpPr>
          <p:cNvPr id="644" name="PlaceHolder 3"/>
          <p:cNvSpPr>
            <a:spLocks noGrp="1"/>
          </p:cNvSpPr>
          <p:nvPr>
            <p:ph type="sldNum" idx="84"/>
          </p:nvPr>
        </p:nvSpPr>
        <p:spPr>
          <a:xfrm>
            <a:off x="3898800" y="9408960"/>
            <a:ext cx="2982600" cy="495000"/>
          </a:xfrm>
          <a:prstGeom prst="rect">
            <a:avLst/>
          </a:prstGeom>
          <a:noFill/>
          <a:ln w="0">
            <a:noFill/>
          </a:ln>
        </p:spPr>
        <p:txBody>
          <a:bodyPr numCol="1" spcCol="0" lIns="95760" rIns="95760" tIns="47880" bIns="47880" anchor="b">
            <a:noAutofit/>
          </a:bodyPr>
          <a:lstStyle>
            <a:lvl1pPr indent="0" algn="r" defTabSz="959400">
              <a:lnSpc>
                <a:spcPct val="100000"/>
              </a:lnSpc>
              <a:buNone/>
              <a:defRPr b="0" lang="de-DE" sz="1300" spc="-1" strike="noStrike">
                <a:solidFill>
                  <a:srgbClr val="000000"/>
                </a:solidFill>
                <a:latin typeface="Times New Roman"/>
              </a:defRPr>
            </a:lvl1pPr>
          </a:lstStyle>
          <a:p>
            <a:pPr indent="0" algn="r" defTabSz="959400">
              <a:lnSpc>
                <a:spcPct val="100000"/>
              </a:lnSpc>
              <a:buNone/>
            </a:pPr>
            <a:fld id="{5AB0EBEF-7FCF-43B4-8B18-6A8513552DB6}" type="slidenum">
              <a:rPr b="0" lang="de-DE" sz="1300" spc="-1" strike="noStrike">
                <a:solidFill>
                  <a:srgbClr val="000000"/>
                </a:solidFill>
                <a:latin typeface="Times New Roman"/>
              </a:rPr>
              <a:t>&lt;Foliennummer&gt;</a:t>
            </a:fld>
            <a:endParaRPr b="0" lang="de-DE" sz="13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5" name="PlaceHolder 1"/>
          <p:cNvSpPr>
            <a:spLocks noGrp="1"/>
          </p:cNvSpPr>
          <p:nvPr>
            <p:ph type="sldImg"/>
          </p:nvPr>
        </p:nvSpPr>
        <p:spPr>
          <a:xfrm>
            <a:off x="965160" y="743040"/>
            <a:ext cx="4952520" cy="3714480"/>
          </a:xfrm>
          <a:prstGeom prst="rect">
            <a:avLst/>
          </a:prstGeom>
          <a:ln w="0">
            <a:noFill/>
          </a:ln>
        </p:spPr>
      </p:sp>
      <p:sp>
        <p:nvSpPr>
          <p:cNvPr id="646" name="PlaceHolder 2"/>
          <p:cNvSpPr>
            <a:spLocks noGrp="1"/>
          </p:cNvSpPr>
          <p:nvPr>
            <p:ph type="body"/>
          </p:nvPr>
        </p:nvSpPr>
        <p:spPr>
          <a:xfrm>
            <a:off x="687240" y="4705200"/>
            <a:ext cx="5508360" cy="4457520"/>
          </a:xfrm>
          <a:prstGeom prst="rect">
            <a:avLst/>
          </a:prstGeom>
          <a:noFill/>
          <a:ln w="0">
            <a:noFill/>
          </a:ln>
        </p:spPr>
        <p:txBody>
          <a:bodyPr numCol="1" spcCol="0" lIns="95760" rIns="95760" tIns="47880" bIns="47880" anchor="t">
            <a:noAutofit/>
          </a:bodyPr>
          <a:p>
            <a:pPr marL="216000" indent="0">
              <a:lnSpc>
                <a:spcPct val="100000"/>
              </a:lnSpc>
              <a:buNone/>
            </a:pPr>
            <a:r>
              <a:rPr b="0" lang="de-DE" sz="1600" spc="-1" strike="noStrike">
                <a:solidFill>
                  <a:srgbClr val="000000"/>
                </a:solidFill>
                <a:latin typeface="Arial"/>
              </a:rPr>
              <a:t>Schließlich wird die Suche auf der Vektordatenbank ausgeführt und die Ergebnisse sortiert ausgegeben.</a:t>
            </a:r>
            <a:endParaRPr b="0" lang="de-DE" sz="1600" spc="-1" strike="noStrike">
              <a:solidFill>
                <a:srgbClr val="000000"/>
              </a:solidFill>
              <a:latin typeface="Arial"/>
            </a:endParaRPr>
          </a:p>
          <a:p>
            <a:pPr marL="216000" indent="0">
              <a:lnSpc>
                <a:spcPct val="100000"/>
              </a:lnSpc>
              <a:buNone/>
            </a:pPr>
            <a:endParaRPr b="0" lang="de-DE" sz="1600" spc="-1" strike="noStrike">
              <a:solidFill>
                <a:srgbClr val="000000"/>
              </a:solidFill>
              <a:latin typeface="Arial"/>
            </a:endParaRPr>
          </a:p>
          <a:p>
            <a:pPr marL="216000" indent="0">
              <a:lnSpc>
                <a:spcPct val="100000"/>
              </a:lnSpc>
              <a:buNone/>
            </a:pPr>
            <a:r>
              <a:rPr b="0" lang="de-DE" sz="1600" spc="-1" strike="noStrike">
                <a:solidFill>
                  <a:srgbClr val="000000"/>
                </a:solidFill>
                <a:latin typeface="Arial"/>
              </a:rPr>
              <a:t>Wir verwenden hier KI-generierte Fake-Daten.</a:t>
            </a:r>
            <a:endParaRPr b="0" lang="de-DE" sz="1600" spc="-1" strike="noStrike">
              <a:solidFill>
                <a:srgbClr val="000000"/>
              </a:solidFill>
              <a:latin typeface="Arial"/>
            </a:endParaRPr>
          </a:p>
          <a:p>
            <a:pPr marL="216000" indent="0">
              <a:lnSpc>
                <a:spcPct val="100000"/>
              </a:lnSpc>
              <a:buNone/>
            </a:pPr>
            <a:endParaRPr b="0" lang="de-DE" sz="1600" spc="-1" strike="noStrike">
              <a:solidFill>
                <a:srgbClr val="000000"/>
              </a:solidFill>
              <a:latin typeface="Arial"/>
            </a:endParaRPr>
          </a:p>
          <a:p>
            <a:pPr marL="216000" indent="0">
              <a:lnSpc>
                <a:spcPct val="100000"/>
              </a:lnSpc>
              <a:buNone/>
            </a:pPr>
            <a:r>
              <a:rPr b="0" lang="de-DE" sz="1600" spc="-1" strike="noStrike">
                <a:solidFill>
                  <a:srgbClr val="000000"/>
                </a:solidFill>
                <a:latin typeface="Arial"/>
              </a:rPr>
              <a:t>Der Balken hier zeigt die Übereinstimmung der Befundtexte zu der Suchanfrage in Prozent.</a:t>
            </a:r>
            <a:endParaRPr b="0" lang="de-DE" sz="1600" spc="-1" strike="noStrike">
              <a:solidFill>
                <a:srgbClr val="000000"/>
              </a:solidFill>
              <a:latin typeface="Arial"/>
            </a:endParaRPr>
          </a:p>
          <a:p>
            <a:pPr marL="216000" indent="0">
              <a:lnSpc>
                <a:spcPct val="100000"/>
              </a:lnSpc>
              <a:buNone/>
            </a:pPr>
            <a:endParaRPr b="0" lang="de-DE" sz="1600" spc="-1" strike="noStrike">
              <a:solidFill>
                <a:srgbClr val="000000"/>
              </a:solidFill>
              <a:latin typeface="Arial"/>
            </a:endParaRPr>
          </a:p>
          <a:p>
            <a:pPr marL="216000" indent="0">
              <a:lnSpc>
                <a:spcPct val="100000"/>
              </a:lnSpc>
              <a:buNone/>
            </a:pPr>
            <a:r>
              <a:rPr b="0" lang="de-DE" sz="1600" spc="-1" strike="noStrike">
                <a:solidFill>
                  <a:srgbClr val="000000"/>
                </a:solidFill>
                <a:latin typeface="Arial"/>
              </a:rPr>
              <a:t>In meinen Tests wurden alle relevanten Proben unter den ersten Ergebnissen gefunden.</a:t>
            </a:r>
            <a:endParaRPr b="0" lang="de-DE" sz="1600" spc="-1" strike="noStrike">
              <a:solidFill>
                <a:srgbClr val="000000"/>
              </a:solidFill>
              <a:latin typeface="Arial"/>
            </a:endParaRPr>
          </a:p>
          <a:p>
            <a:pPr marL="216000" indent="0">
              <a:lnSpc>
                <a:spcPct val="100000"/>
              </a:lnSpc>
              <a:buNone/>
            </a:pPr>
            <a:endParaRPr b="0" lang="de-DE" sz="1600" spc="-1" strike="noStrike">
              <a:solidFill>
                <a:srgbClr val="000000"/>
              </a:solidFill>
              <a:latin typeface="Arial"/>
            </a:endParaRPr>
          </a:p>
          <a:p>
            <a:pPr marL="216000" indent="0">
              <a:lnSpc>
                <a:spcPct val="100000"/>
              </a:lnSpc>
              <a:buNone/>
            </a:pPr>
            <a:r>
              <a:rPr b="0" lang="de-DE" sz="1600" spc="-1" strike="noStrike">
                <a:solidFill>
                  <a:srgbClr val="000000"/>
                </a:solidFill>
                <a:latin typeface="Arial"/>
              </a:rPr>
              <a:t>Aber eine empirische Analyse steht noch aus.</a:t>
            </a:r>
            <a:endParaRPr b="0" lang="de-DE" sz="1600" spc="-1" strike="noStrike">
              <a:solidFill>
                <a:srgbClr val="000000"/>
              </a:solidFill>
              <a:latin typeface="Arial"/>
            </a:endParaRPr>
          </a:p>
        </p:txBody>
      </p:sp>
      <p:sp>
        <p:nvSpPr>
          <p:cNvPr id="647" name="PlaceHolder 3"/>
          <p:cNvSpPr>
            <a:spLocks noGrp="1"/>
          </p:cNvSpPr>
          <p:nvPr>
            <p:ph type="sldNum" idx="85"/>
          </p:nvPr>
        </p:nvSpPr>
        <p:spPr>
          <a:xfrm>
            <a:off x="3898800" y="9408960"/>
            <a:ext cx="2982600" cy="495000"/>
          </a:xfrm>
          <a:prstGeom prst="rect">
            <a:avLst/>
          </a:prstGeom>
          <a:noFill/>
          <a:ln w="0">
            <a:noFill/>
          </a:ln>
        </p:spPr>
        <p:txBody>
          <a:bodyPr numCol="1" spcCol="0" lIns="95760" rIns="95760" tIns="47880" bIns="47880" anchor="b">
            <a:noAutofit/>
          </a:bodyPr>
          <a:lstStyle>
            <a:lvl1pPr indent="0" algn="r" defTabSz="959400">
              <a:lnSpc>
                <a:spcPct val="100000"/>
              </a:lnSpc>
              <a:buNone/>
              <a:defRPr b="0" lang="de-DE" sz="1300" spc="-1" strike="noStrike">
                <a:solidFill>
                  <a:srgbClr val="000000"/>
                </a:solidFill>
                <a:latin typeface="Times New Roman"/>
              </a:defRPr>
            </a:lvl1pPr>
          </a:lstStyle>
          <a:p>
            <a:pPr indent="0" algn="r" defTabSz="959400">
              <a:lnSpc>
                <a:spcPct val="100000"/>
              </a:lnSpc>
              <a:buNone/>
            </a:pPr>
            <a:fld id="{212AA92D-77FF-47BE-AE31-18B5FA96F8A9}" type="slidenum">
              <a:rPr b="0" lang="de-DE" sz="1300" spc="-1" strike="noStrike">
                <a:solidFill>
                  <a:srgbClr val="000000"/>
                </a:solidFill>
                <a:latin typeface="Times New Roman"/>
              </a:rPr>
              <a:t>&lt;Foliennummer&gt;</a:t>
            </a:fld>
            <a:endParaRPr b="0" lang="de-DE" sz="13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628560" y="7920"/>
            <a:ext cx="7886520" cy="764640"/>
          </a:xfrm>
          <a:prstGeom prst="rect">
            <a:avLst/>
          </a:prstGeom>
          <a:noFill/>
          <a:ln w="0">
            <a:noFill/>
          </a:ln>
        </p:spPr>
        <p:txBody>
          <a:bodyPr lIns="0" rIns="0" tIns="0" bIns="0" anchor="ctr">
            <a:noAutofit/>
          </a:bodyPr>
          <a:p>
            <a:pPr indent="0">
              <a:buNone/>
            </a:pPr>
            <a:endParaRPr b="0" lang="de-DE" sz="3200" spc="-1" strike="noStrike">
              <a:solidFill>
                <a:schemeClr val="dk1"/>
              </a:solidFill>
              <a:latin typeface="Arial"/>
            </a:endParaRPr>
          </a:p>
        </p:txBody>
      </p:sp>
      <p:sp>
        <p:nvSpPr>
          <p:cNvPr id="12" name="PlaceHolder 2"/>
          <p:cNvSpPr>
            <a:spLocks noGrp="1"/>
          </p:cNvSpPr>
          <p:nvPr>
            <p:ph/>
          </p:nvPr>
        </p:nvSpPr>
        <p:spPr>
          <a:xfrm>
            <a:off x="628560" y="1179360"/>
            <a:ext cx="7886520" cy="4997160"/>
          </a:xfrm>
          <a:prstGeom prst="rect">
            <a:avLst/>
          </a:prstGeom>
          <a:noFill/>
          <a:ln w="0">
            <a:noFill/>
          </a:ln>
        </p:spPr>
        <p:txBody>
          <a:bodyPr lIns="0" rIns="0" tIns="0" bIns="0" anchor="t">
            <a:normAutofit/>
          </a:bodyPr>
          <a:p>
            <a:pPr indent="0">
              <a:lnSpc>
                <a:spcPct val="90000"/>
              </a:lnSpc>
              <a:spcBef>
                <a:spcPts val="1417"/>
              </a:spcBef>
              <a:buNone/>
            </a:pPr>
            <a:endParaRPr b="0" lang="en-US" sz="2400" spc="-1" strike="noStrike">
              <a:solidFill>
                <a:schemeClr val="dk1"/>
              </a:solidFill>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Comparison">
    <p:spTree>
      <p:nvGrpSpPr>
        <p:cNvPr id="1" name=""/>
        <p:cNvGrpSpPr/>
        <p:nvPr/>
      </p:nvGrpSpPr>
      <p:grpSpPr>
        <a:xfrm>
          <a:off x="0" y="0"/>
          <a:ext cx="0" cy="0"/>
          <a:chOff x="0" y="0"/>
          <a:chExt cx="0" cy="0"/>
        </a:xfrm>
      </p:grpSpPr>
      <p:sp>
        <p:nvSpPr>
          <p:cNvPr id="71" name="PlaceHolder 1"/>
          <p:cNvSpPr>
            <a:spLocks noGrp="1"/>
          </p:cNvSpPr>
          <p:nvPr>
            <p:ph type="title"/>
          </p:nvPr>
        </p:nvSpPr>
        <p:spPr>
          <a:xfrm>
            <a:off x="628560" y="7920"/>
            <a:ext cx="7886520" cy="764640"/>
          </a:xfrm>
          <a:prstGeom prst="rect">
            <a:avLst/>
          </a:prstGeom>
          <a:noFill/>
          <a:ln w="0">
            <a:noFill/>
          </a:ln>
        </p:spPr>
        <p:txBody>
          <a:bodyPr lIns="0" rIns="0" tIns="0" bIns="0" anchor="ctr">
            <a:noAutofit/>
          </a:bodyPr>
          <a:p>
            <a:pPr indent="0">
              <a:buNone/>
            </a:pPr>
            <a:endParaRPr b="0" lang="de-DE" sz="3200" spc="-1" strike="noStrike">
              <a:solidFill>
                <a:schemeClr val="dk1"/>
              </a:solidFill>
              <a:latin typeface="Arial"/>
            </a:endParaRPr>
          </a:p>
        </p:txBody>
      </p:sp>
      <p:sp>
        <p:nvSpPr>
          <p:cNvPr id="3" name="PlaceHolder 2"/>
          <p:cNvSpPr>
            <a:spLocks noGrp="1"/>
          </p:cNvSpPr>
          <p:nvPr>
            <p:ph type="sldNum" idx="8"/>
          </p:nvPr>
        </p:nvSpPr>
        <p:spPr/>
        <p:txBody>
          <a:bodyPr/>
          <a:p>
            <a:fld id="{BEAA34B4-81EB-49AF-AEA5-56593F7C8D72}"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7" name="PlaceHolder 1"/>
          <p:cNvSpPr>
            <a:spLocks noGrp="1"/>
          </p:cNvSpPr>
          <p:nvPr>
            <p:ph type="title"/>
          </p:nvPr>
        </p:nvSpPr>
        <p:spPr>
          <a:xfrm>
            <a:off x="628560" y="7920"/>
            <a:ext cx="7886520" cy="764640"/>
          </a:xfrm>
          <a:prstGeom prst="rect">
            <a:avLst/>
          </a:prstGeom>
          <a:noFill/>
          <a:ln w="0">
            <a:noFill/>
          </a:ln>
        </p:spPr>
        <p:txBody>
          <a:bodyPr lIns="0" rIns="0" tIns="0" bIns="0" anchor="ctr">
            <a:noAutofit/>
          </a:bodyPr>
          <a:p>
            <a:pPr indent="0">
              <a:buNone/>
            </a:pPr>
            <a:endParaRPr b="0" lang="de-DE" sz="3200" spc="-1" strike="noStrike">
              <a:solidFill>
                <a:schemeClr val="dk1"/>
              </a:solidFill>
              <a:latin typeface="Arial"/>
            </a:endParaRPr>
          </a:p>
        </p:txBody>
      </p:sp>
      <p:sp>
        <p:nvSpPr>
          <p:cNvPr id="3" name="PlaceHolder 2"/>
          <p:cNvSpPr>
            <a:spLocks noGrp="1"/>
          </p:cNvSpPr>
          <p:nvPr>
            <p:ph type="sldNum" idx="9"/>
          </p:nvPr>
        </p:nvSpPr>
        <p:spPr/>
        <p:txBody>
          <a:bodyPr/>
          <a:p>
            <a:fld id="{6D0681A8-0DCF-419C-AA20-64DF69706067}"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spTree>
      <p:nvGrpSpPr>
        <p:cNvPr id="1" name=""/>
        <p:cNvGrpSpPr/>
        <p:nvPr/>
      </p:nvGrpSpPr>
      <p:grpSpPr>
        <a:xfrm>
          <a:off x="0" y="0"/>
          <a:ext cx="0" cy="0"/>
          <a:chOff x="0" y="0"/>
          <a:chExt cx="0" cy="0"/>
        </a:xfrm>
      </p:grpSpPr>
      <p:sp>
        <p:nvSpPr>
          <p:cNvPr id="13" name="PlaceHolder 1"/>
          <p:cNvSpPr>
            <a:spLocks noGrp="1"/>
          </p:cNvSpPr>
          <p:nvPr>
            <p:ph type="title"/>
          </p:nvPr>
        </p:nvSpPr>
        <p:spPr>
          <a:xfrm>
            <a:off x="628560" y="7920"/>
            <a:ext cx="7886520" cy="764640"/>
          </a:xfrm>
          <a:prstGeom prst="rect">
            <a:avLst/>
          </a:prstGeom>
          <a:noFill/>
          <a:ln w="0">
            <a:noFill/>
          </a:ln>
        </p:spPr>
        <p:txBody>
          <a:bodyPr lIns="0" rIns="0" tIns="0" bIns="0" anchor="ctr">
            <a:noAutofit/>
          </a:bodyPr>
          <a:p>
            <a:pPr indent="0">
              <a:buNone/>
            </a:pPr>
            <a:endParaRPr b="0" lang="de-DE" sz="3200" spc="-1" strike="noStrike">
              <a:solidFill>
                <a:schemeClr val="dk1"/>
              </a:solidFill>
              <a:latin typeface="Arial"/>
            </a:endParaRPr>
          </a:p>
        </p:txBody>
      </p:sp>
      <p:sp>
        <p:nvSpPr>
          <p:cNvPr id="14" name="PlaceHolder 2"/>
          <p:cNvSpPr>
            <a:spLocks noGrp="1"/>
          </p:cNvSpPr>
          <p:nvPr>
            <p:ph type="subTitle"/>
          </p:nvPr>
        </p:nvSpPr>
        <p:spPr>
          <a:xfrm>
            <a:off x="628560" y="1179360"/>
            <a:ext cx="7886520" cy="4997160"/>
          </a:xfrm>
          <a:prstGeom prst="rect">
            <a:avLst/>
          </a:prstGeom>
          <a:noFill/>
          <a:ln w="0">
            <a:noFill/>
          </a:ln>
        </p:spPr>
        <p:txBody>
          <a:bodyPr lIns="0" rIns="0" tIns="0" bIns="0" anchor="ctr">
            <a:noAutofit/>
          </a:bodyPr>
          <a:p>
            <a:pPr indent="0" algn="ctr">
              <a:buNone/>
            </a:pPr>
            <a:endParaRPr b="0" lang="de-DE" sz="3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7920"/>
            <a:ext cx="7886520" cy="764640"/>
          </a:xfrm>
          <a:prstGeom prst="rect">
            <a:avLst/>
          </a:prstGeom>
          <a:noFill/>
          <a:ln w="0">
            <a:noFill/>
          </a:ln>
        </p:spPr>
        <p:txBody>
          <a:bodyPr lIns="0" rIns="0" tIns="0" bIns="0" anchor="ctr">
            <a:noAutofit/>
          </a:bodyPr>
          <a:p>
            <a:pPr indent="0">
              <a:buNone/>
            </a:pPr>
            <a:endParaRPr b="0" lang="de-DE" sz="3200" spc="-1" strike="noStrike">
              <a:solidFill>
                <a:schemeClr val="dk1"/>
              </a:solidFill>
              <a:latin typeface="Arial"/>
            </a:endParaRPr>
          </a:p>
        </p:txBody>
      </p:sp>
      <p:sp>
        <p:nvSpPr>
          <p:cNvPr id="19" name="PlaceHolder 2"/>
          <p:cNvSpPr>
            <a:spLocks noGrp="1"/>
          </p:cNvSpPr>
          <p:nvPr>
            <p:ph/>
          </p:nvPr>
        </p:nvSpPr>
        <p:spPr>
          <a:xfrm>
            <a:off x="628560" y="1179360"/>
            <a:ext cx="7886520" cy="4997160"/>
          </a:xfrm>
          <a:prstGeom prst="rect">
            <a:avLst/>
          </a:prstGeom>
          <a:noFill/>
          <a:ln w="0">
            <a:noFill/>
          </a:ln>
        </p:spPr>
        <p:txBody>
          <a:bodyPr lIns="0" rIns="0" tIns="0" bIns="0" anchor="t">
            <a:normAutofit/>
          </a:bodyPr>
          <a:p>
            <a:pPr indent="0">
              <a:lnSpc>
                <a:spcPct val="90000"/>
              </a:lnSpc>
              <a:spcBef>
                <a:spcPts val="1417"/>
              </a:spcBef>
              <a:buNone/>
            </a:pPr>
            <a:endParaRPr b="0" lang="en-US" sz="2400" spc="-1" strike="noStrike">
              <a:solidFill>
                <a:schemeClr val="dk1"/>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Vertical Text">
    <p:spTree>
      <p:nvGrpSpPr>
        <p:cNvPr id="1" name=""/>
        <p:cNvGrpSpPr/>
        <p:nvPr/>
      </p:nvGrpSpPr>
      <p:grpSpPr>
        <a:xfrm>
          <a:off x="0" y="0"/>
          <a:ext cx="0" cy="0"/>
          <a:chOff x="0" y="0"/>
          <a:chExt cx="0" cy="0"/>
        </a:xfrm>
      </p:grpSpPr>
      <p:sp>
        <p:nvSpPr>
          <p:cNvPr id="25" name="PlaceHolder 1"/>
          <p:cNvSpPr>
            <a:spLocks noGrp="1"/>
          </p:cNvSpPr>
          <p:nvPr>
            <p:ph type="title"/>
          </p:nvPr>
        </p:nvSpPr>
        <p:spPr>
          <a:xfrm>
            <a:off x="628560" y="7920"/>
            <a:ext cx="7886520" cy="764640"/>
          </a:xfrm>
          <a:prstGeom prst="rect">
            <a:avLst/>
          </a:prstGeom>
          <a:noFill/>
          <a:ln w="0">
            <a:noFill/>
          </a:ln>
        </p:spPr>
        <p:txBody>
          <a:bodyPr lIns="0" rIns="0" tIns="0" bIns="0" anchor="ctr">
            <a:noAutofit/>
          </a:bodyPr>
          <a:p>
            <a:pPr indent="0">
              <a:buNone/>
            </a:pPr>
            <a:endParaRPr b="0" lang="de-DE" sz="3200" spc="-1" strike="noStrike">
              <a:solidFill>
                <a:schemeClr val="dk1"/>
              </a:solidFill>
              <a:latin typeface="Arial"/>
            </a:endParaRPr>
          </a:p>
        </p:txBody>
      </p:sp>
      <p:sp>
        <p:nvSpPr>
          <p:cNvPr id="26" name="PlaceHolder 2"/>
          <p:cNvSpPr>
            <a:spLocks noGrp="1"/>
          </p:cNvSpPr>
          <p:nvPr>
            <p:ph/>
          </p:nvPr>
        </p:nvSpPr>
        <p:spPr>
          <a:xfrm>
            <a:off x="628560" y="1179360"/>
            <a:ext cx="7886520" cy="4997160"/>
          </a:xfrm>
          <a:prstGeom prst="rect">
            <a:avLst/>
          </a:prstGeom>
          <a:noFill/>
          <a:ln w="0">
            <a:noFill/>
          </a:ln>
        </p:spPr>
        <p:txBody>
          <a:bodyPr lIns="0" rIns="0" tIns="0" bIns="0" anchor="t">
            <a:normAutofit/>
          </a:bodyPr>
          <a:p>
            <a:pPr indent="0">
              <a:lnSpc>
                <a:spcPct val="90000"/>
              </a:lnSpc>
              <a:spcBef>
                <a:spcPts val="1417"/>
              </a:spcBef>
              <a:buNone/>
            </a:pPr>
            <a:endParaRPr b="0" lang="en-US" sz="2400" spc="-1" strike="noStrike">
              <a:solidFill>
                <a:schemeClr val="dk1"/>
              </a:solidFill>
              <a:latin typeface="Arial"/>
            </a:endParaRPr>
          </a:p>
        </p:txBody>
      </p:sp>
      <p:sp>
        <p:nvSpPr>
          <p:cNvPr id="4" name="PlaceHolder 3"/>
          <p:cNvSpPr>
            <a:spLocks noGrp="1"/>
          </p:cNvSpPr>
          <p:nvPr>
            <p:ph type="sldNum" idx="1"/>
          </p:nvPr>
        </p:nvSpPr>
        <p:spPr/>
        <p:txBody>
          <a:bodyPr/>
          <a:p>
            <a:fld id="{1C05C8EC-8026-4DA2-95BE-9799FD93135C}"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Vertical Title and Text">
    <p:spTree>
      <p:nvGrpSpPr>
        <p:cNvPr id="1" name=""/>
        <p:cNvGrpSpPr/>
        <p:nvPr/>
      </p:nvGrpSpPr>
      <p:grpSpPr>
        <a:xfrm>
          <a:off x="0" y="0"/>
          <a:ext cx="0" cy="0"/>
          <a:chOff x="0" y="0"/>
          <a:chExt cx="0" cy="0"/>
        </a:xfrm>
      </p:grpSpPr>
      <p:sp>
        <p:nvSpPr>
          <p:cNvPr id="32" name="PlaceHolder 1"/>
          <p:cNvSpPr>
            <a:spLocks noGrp="1"/>
          </p:cNvSpPr>
          <p:nvPr>
            <p:ph type="title"/>
          </p:nvPr>
        </p:nvSpPr>
        <p:spPr>
          <a:xfrm>
            <a:off x="628560" y="7920"/>
            <a:ext cx="7886520" cy="764640"/>
          </a:xfrm>
          <a:prstGeom prst="rect">
            <a:avLst/>
          </a:prstGeom>
          <a:noFill/>
          <a:ln w="0">
            <a:noFill/>
          </a:ln>
        </p:spPr>
        <p:txBody>
          <a:bodyPr lIns="0" rIns="0" tIns="0" bIns="0" anchor="ctr">
            <a:noAutofit/>
          </a:bodyPr>
          <a:p>
            <a:pPr indent="0">
              <a:buNone/>
            </a:pPr>
            <a:endParaRPr b="0" lang="de-DE" sz="3200" spc="-1" strike="noStrike">
              <a:solidFill>
                <a:schemeClr val="dk1"/>
              </a:solidFill>
              <a:latin typeface="Arial"/>
            </a:endParaRPr>
          </a:p>
        </p:txBody>
      </p:sp>
      <p:sp>
        <p:nvSpPr>
          <p:cNvPr id="33" name="PlaceHolder 2"/>
          <p:cNvSpPr>
            <a:spLocks noGrp="1"/>
          </p:cNvSpPr>
          <p:nvPr>
            <p:ph/>
          </p:nvPr>
        </p:nvSpPr>
        <p:spPr>
          <a:xfrm>
            <a:off x="628560" y="1179360"/>
            <a:ext cx="7886520" cy="4997160"/>
          </a:xfrm>
          <a:prstGeom prst="rect">
            <a:avLst/>
          </a:prstGeom>
          <a:noFill/>
          <a:ln w="0">
            <a:noFill/>
          </a:ln>
        </p:spPr>
        <p:txBody>
          <a:bodyPr lIns="0" rIns="0" tIns="0" bIns="0" anchor="t">
            <a:normAutofit/>
          </a:bodyPr>
          <a:p>
            <a:pPr indent="0">
              <a:lnSpc>
                <a:spcPct val="90000"/>
              </a:lnSpc>
              <a:spcBef>
                <a:spcPts val="1417"/>
              </a:spcBef>
              <a:buNone/>
            </a:pPr>
            <a:endParaRPr b="0" lang="en-US" sz="2400" spc="-1" strike="noStrike">
              <a:solidFill>
                <a:schemeClr val="dk1"/>
              </a:solidFill>
              <a:latin typeface="Arial"/>
            </a:endParaRPr>
          </a:p>
        </p:txBody>
      </p:sp>
      <p:sp>
        <p:nvSpPr>
          <p:cNvPr id="4" name="PlaceHolder 3"/>
          <p:cNvSpPr>
            <a:spLocks noGrp="1"/>
          </p:cNvSpPr>
          <p:nvPr>
            <p:ph type="sldNum" idx="2"/>
          </p:nvPr>
        </p:nvSpPr>
        <p:spPr/>
        <p:txBody>
          <a:bodyPr/>
          <a:p>
            <a:fld id="{DD827085-0C23-4B7F-8024-B5B2B22125F2}"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Content with Picture 4">
    <p:spTree>
      <p:nvGrpSpPr>
        <p:cNvPr id="1" name=""/>
        <p:cNvGrpSpPr/>
        <p:nvPr/>
      </p:nvGrpSpPr>
      <p:grpSpPr>
        <a:xfrm>
          <a:off x="0" y="0"/>
          <a:ext cx="0" cy="0"/>
          <a:chOff x="0" y="0"/>
          <a:chExt cx="0" cy="0"/>
        </a:xfrm>
      </p:grpSpPr>
      <p:sp>
        <p:nvSpPr>
          <p:cNvPr id="42" name="PlaceHolder 1"/>
          <p:cNvSpPr>
            <a:spLocks noGrp="1"/>
          </p:cNvSpPr>
          <p:nvPr>
            <p:ph type="title"/>
          </p:nvPr>
        </p:nvSpPr>
        <p:spPr>
          <a:xfrm>
            <a:off x="628560" y="7920"/>
            <a:ext cx="7886520" cy="764640"/>
          </a:xfrm>
          <a:prstGeom prst="rect">
            <a:avLst/>
          </a:prstGeom>
          <a:noFill/>
          <a:ln w="0">
            <a:noFill/>
          </a:ln>
        </p:spPr>
        <p:txBody>
          <a:bodyPr lIns="0" rIns="0" tIns="0" bIns="0" anchor="ctr">
            <a:noAutofit/>
          </a:bodyPr>
          <a:p>
            <a:pPr indent="0">
              <a:buNone/>
            </a:pPr>
            <a:endParaRPr b="0" lang="de-DE" sz="3200" spc="-1" strike="noStrike">
              <a:solidFill>
                <a:schemeClr val="dk1"/>
              </a:solidFill>
              <a:latin typeface="Arial"/>
            </a:endParaRPr>
          </a:p>
        </p:txBody>
      </p:sp>
      <p:sp>
        <p:nvSpPr>
          <p:cNvPr id="43" name="PlaceHolder 2"/>
          <p:cNvSpPr>
            <a:spLocks noGrp="1"/>
          </p:cNvSpPr>
          <p:nvPr>
            <p:ph/>
          </p:nvPr>
        </p:nvSpPr>
        <p:spPr>
          <a:xfrm>
            <a:off x="628560" y="1179360"/>
            <a:ext cx="7886520" cy="4997160"/>
          </a:xfrm>
          <a:prstGeom prst="rect">
            <a:avLst/>
          </a:prstGeom>
          <a:noFill/>
          <a:ln w="0">
            <a:noFill/>
          </a:ln>
        </p:spPr>
        <p:txBody>
          <a:bodyPr lIns="0" rIns="0" tIns="0" bIns="0" anchor="t">
            <a:normAutofit/>
          </a:bodyPr>
          <a:p>
            <a:pPr indent="0">
              <a:lnSpc>
                <a:spcPct val="90000"/>
              </a:lnSpc>
              <a:spcBef>
                <a:spcPts val="1417"/>
              </a:spcBef>
              <a:buNone/>
            </a:pPr>
            <a:endParaRPr b="0" lang="en-US" sz="2400" spc="-1" strike="noStrike">
              <a:solidFill>
                <a:schemeClr val="dk1"/>
              </a:solidFill>
              <a:latin typeface="Arial"/>
            </a:endParaRPr>
          </a:p>
        </p:txBody>
      </p:sp>
      <p:sp>
        <p:nvSpPr>
          <p:cNvPr id="4" name="PlaceHolder 3"/>
          <p:cNvSpPr>
            <a:spLocks noGrp="1"/>
          </p:cNvSpPr>
          <p:nvPr>
            <p:ph type="ftr" idx="3"/>
          </p:nvPr>
        </p:nvSpPr>
        <p:spPr/>
        <p:txBody>
          <a:bodyPr/>
          <a:p>
            <a:r>
              <a:t>Footer</a:t>
            </a:r>
          </a:p>
        </p:txBody>
      </p:sp>
      <p:sp>
        <p:nvSpPr>
          <p:cNvPr id="5" name="PlaceHolder 4"/>
          <p:cNvSpPr>
            <a:spLocks noGrp="1"/>
          </p:cNvSpPr>
          <p:nvPr>
            <p:ph type="sldNum" idx="5"/>
          </p:nvPr>
        </p:nvSpPr>
        <p:spPr/>
        <p:txBody>
          <a:bodyPr/>
          <a:p>
            <a:fld id="{C3473610-EB65-4153-AC7B-D5C1AC1A8FEE}" type="slidenum">
              <a:t>&lt;#&gt;</a:t>
            </a:fld>
          </a:p>
        </p:txBody>
      </p:sp>
      <p:sp>
        <p:nvSpPr>
          <p:cNvPr id="6" name="PlaceHolder 5"/>
          <p:cNvSpPr>
            <a:spLocks noGrp="1"/>
          </p:cNvSpPr>
          <p:nvPr>
            <p:ph type="dt" idx="4"/>
          </p:nvPr>
        </p:nvSpPr>
        <p:spPr/>
        <p:txBody>
          <a:bodyPr/>
          <a:p>
            <a:r>
              <a:rPr lang="de-DE"/>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28560" y="7920"/>
            <a:ext cx="7886520" cy="764640"/>
          </a:xfrm>
          <a:prstGeom prst="rect">
            <a:avLst/>
          </a:prstGeom>
          <a:noFill/>
          <a:ln w="0">
            <a:noFill/>
          </a:ln>
        </p:spPr>
        <p:txBody>
          <a:bodyPr lIns="0" rIns="0" tIns="0" bIns="0" anchor="ctr">
            <a:noAutofit/>
          </a:bodyPr>
          <a:p>
            <a:pPr indent="0">
              <a:buNone/>
            </a:pPr>
            <a:endParaRPr b="0" lang="de-DE" sz="3200" spc="-1" strike="noStrike">
              <a:solidFill>
                <a:schemeClr val="dk1"/>
              </a:solidFill>
              <a:latin typeface="Arial"/>
            </a:endParaRPr>
          </a:p>
        </p:txBody>
      </p:sp>
      <p:sp>
        <p:nvSpPr>
          <p:cNvPr id="50" name="PlaceHolder 2"/>
          <p:cNvSpPr>
            <a:spLocks noGrp="1"/>
          </p:cNvSpPr>
          <p:nvPr>
            <p:ph/>
          </p:nvPr>
        </p:nvSpPr>
        <p:spPr>
          <a:xfrm>
            <a:off x="628560" y="1179360"/>
            <a:ext cx="7886520" cy="4997160"/>
          </a:xfrm>
          <a:prstGeom prst="rect">
            <a:avLst/>
          </a:prstGeom>
          <a:noFill/>
          <a:ln w="0">
            <a:noFill/>
          </a:ln>
        </p:spPr>
        <p:txBody>
          <a:bodyPr lIns="0" rIns="0" tIns="0" bIns="0" anchor="t">
            <a:normAutofit/>
          </a:bodyPr>
          <a:p>
            <a:pPr indent="0">
              <a:lnSpc>
                <a:spcPct val="90000"/>
              </a:lnSpc>
              <a:spcBef>
                <a:spcPts val="1417"/>
              </a:spcBef>
              <a:buNone/>
            </a:pPr>
            <a:endParaRPr b="0" lang="en-US" sz="2400" spc="-1" strike="noStrike">
              <a:solidFill>
                <a:schemeClr val="dk1"/>
              </a:solidFill>
              <a:latin typeface="Arial"/>
            </a:endParaRPr>
          </a:p>
        </p:txBody>
      </p:sp>
      <p:sp>
        <p:nvSpPr>
          <p:cNvPr id="4" name="PlaceHolder 3"/>
          <p:cNvSpPr>
            <a:spLocks noGrp="1"/>
          </p:cNvSpPr>
          <p:nvPr>
            <p:ph type="sldNum" idx="6"/>
          </p:nvPr>
        </p:nvSpPr>
        <p:spPr/>
        <p:txBody>
          <a:bodyPr/>
          <a:p>
            <a:fld id="{CDE0DCA4-37DC-4B65-BD81-2C360804DE6D}"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ection Header">
    <p:spTree>
      <p:nvGrpSpPr>
        <p:cNvPr id="1" name=""/>
        <p:cNvGrpSpPr/>
        <p:nvPr/>
      </p:nvGrpSpPr>
      <p:grpSpPr>
        <a:xfrm>
          <a:off x="0" y="0"/>
          <a:ext cx="0" cy="0"/>
          <a:chOff x="0" y="0"/>
          <a:chExt cx="0" cy="0"/>
        </a:xfrm>
      </p:grpSpPr>
      <p:sp>
        <p:nvSpPr>
          <p:cNvPr id="55" name="PlaceHolder 1"/>
          <p:cNvSpPr>
            <a:spLocks noGrp="1"/>
          </p:cNvSpPr>
          <p:nvPr>
            <p:ph type="title"/>
          </p:nvPr>
        </p:nvSpPr>
        <p:spPr>
          <a:xfrm>
            <a:off x="628560" y="7920"/>
            <a:ext cx="7886520" cy="764640"/>
          </a:xfrm>
          <a:prstGeom prst="rect">
            <a:avLst/>
          </a:prstGeom>
          <a:noFill/>
          <a:ln w="0">
            <a:noFill/>
          </a:ln>
        </p:spPr>
        <p:txBody>
          <a:bodyPr lIns="0" rIns="0" tIns="0" bIns="0" anchor="ctr">
            <a:noAutofit/>
          </a:bodyPr>
          <a:p>
            <a:pPr indent="0">
              <a:buNone/>
            </a:pPr>
            <a:endParaRPr b="0" lang="de-DE" sz="3200" spc="-1" strike="noStrike">
              <a:solidFill>
                <a:schemeClr val="dk1"/>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wo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28560" y="7920"/>
            <a:ext cx="7886520" cy="764640"/>
          </a:xfrm>
          <a:prstGeom prst="rect">
            <a:avLst/>
          </a:prstGeom>
          <a:noFill/>
          <a:ln w="0">
            <a:noFill/>
          </a:ln>
        </p:spPr>
        <p:txBody>
          <a:bodyPr lIns="0" rIns="0" tIns="0" bIns="0" anchor="ctr">
            <a:noAutofit/>
          </a:bodyPr>
          <a:p>
            <a:pPr indent="0">
              <a:buNone/>
            </a:pPr>
            <a:endParaRPr b="0" lang="de-DE" sz="3200" spc="-1" strike="noStrike">
              <a:solidFill>
                <a:schemeClr val="dk1"/>
              </a:solidFill>
              <a:latin typeface="Arial"/>
            </a:endParaRPr>
          </a:p>
        </p:txBody>
      </p:sp>
      <p:sp>
        <p:nvSpPr>
          <p:cNvPr id="3" name="PlaceHolder 2"/>
          <p:cNvSpPr>
            <a:spLocks noGrp="1"/>
          </p:cNvSpPr>
          <p:nvPr>
            <p:ph type="sldNum" idx="7"/>
          </p:nvPr>
        </p:nvSpPr>
        <p:spPr/>
        <p:txBody>
          <a:bodyPr/>
          <a:p>
            <a:fld id="{84D5FAE0-F2D5-4F9F-BB0F-0587EC2CB369}"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3.png"/><Relationship Id="rId3" Type="http://schemas.openxmlformats.org/officeDocument/2006/relationships/slideLayout" Target="../slideLayouts/slideLayout11.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3.png"/>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3.png"/>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3.png"/>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image" Target="../media/image3.png"/>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3.png"/>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image" Target="../media/image3.png"/>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image" Target="../media/image3.png"/>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image" Target="../media/image3.png"/>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image" Target="../media/image3.png"/>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3.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image" Target="../media/image3.png"/>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image" Target="../media/image3.png"/>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image" Target="../media/image3.png"/>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image" Target="../media/image3.png"/>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image" Target="../media/image3.png"/>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image" Target="../media/image3.png"/>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image" Target="../media/image3.png"/>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image" Target="../media/image3.png"/>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image" Target="../media/image3.png"/>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image" Target="../media/image3.png"/>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4.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image" Target="../media/image3.png"/>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image" Target="../media/image3.png"/>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image" Target="../media/image3.png"/>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image" Target="../media/image3.png"/>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image" Target="../media/image3.png"/>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image" Target="../media/image3.png"/>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image" Target="../media/image3.png"/>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image" Target="../media/image3.png"/>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image" Target="../media/image3.png"/>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image" Target="../media/image3.png"/>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3.png"/><Relationship Id="rId3" Type="http://schemas.openxmlformats.org/officeDocument/2006/relationships/slideLayout" Target="../slideLayouts/slideLayout5.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image" Target="../media/image3.png"/>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image" Target="../media/image3.png"/>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image" Target="../media/image3.png"/>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image" Target="../media/image3.png"/>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image" Target="../media/image3.png"/>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image" Target="../media/image3.png"/>
</Relationships>
</file>

<file path=ppt/slideMasters/_rels/slideMaster46.xml.rels><?xml version="1.0" encoding="UTF-8"?>
<Relationships xmlns="http://schemas.openxmlformats.org/package/2006/relationships"><Relationship Id="rId1" Type="http://schemas.openxmlformats.org/officeDocument/2006/relationships/theme" Target="../theme/theme46.xml"/><Relationship Id="rId2" Type="http://schemas.openxmlformats.org/officeDocument/2006/relationships/image" Target="../media/image3.png"/>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image" Target="../media/image3.png"/>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image" Target="../media/image3.png"/>
</Relationships>
</file>

<file path=ppt/slideMasters/_rels/slideMaster49.xml.rels><?xml version="1.0" encoding="UTF-8"?>
<Relationships xmlns="http://schemas.openxmlformats.org/package/2006/relationships"><Relationship Id="rId1" Type="http://schemas.openxmlformats.org/officeDocument/2006/relationships/theme" Target="../theme/theme49.xml"/><Relationship Id="rId2" Type="http://schemas.openxmlformats.org/officeDocument/2006/relationships/image" Target="../media/image3.png"/>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6.xml"/>
</Relationships>
</file>

<file path=ppt/slideMasters/_rels/slideMaster50.xml.rels><?xml version="1.0" encoding="UTF-8"?>
<Relationships xmlns="http://schemas.openxmlformats.org/package/2006/relationships"><Relationship Id="rId1" Type="http://schemas.openxmlformats.org/officeDocument/2006/relationships/theme" Target="../theme/theme50.xml"/><Relationship Id="rId2" Type="http://schemas.openxmlformats.org/officeDocument/2006/relationships/image" Target="../media/image3.png"/>
</Relationships>
</file>

<file path=ppt/slideMasters/_rels/slideMaster51.xml.rels><?xml version="1.0" encoding="UTF-8"?>
<Relationships xmlns="http://schemas.openxmlformats.org/package/2006/relationships"><Relationship Id="rId1" Type="http://schemas.openxmlformats.org/officeDocument/2006/relationships/theme" Target="../theme/theme51.xml"/><Relationship Id="rId2" Type="http://schemas.openxmlformats.org/officeDocument/2006/relationships/image" Target="../media/image3.png"/>
</Relationships>
</file>

<file path=ppt/slideMasters/_rels/slideMaster52.xml.rels><?xml version="1.0" encoding="UTF-8"?>
<Relationships xmlns="http://schemas.openxmlformats.org/package/2006/relationships"><Relationship Id="rId1" Type="http://schemas.openxmlformats.org/officeDocument/2006/relationships/theme" Target="../theme/theme52.xml"/><Relationship Id="rId2" Type="http://schemas.openxmlformats.org/officeDocument/2006/relationships/image" Target="../media/image3.png"/>
</Relationships>
</file>

<file path=ppt/slideMasters/_rels/slideMaster53.xml.rels><?xml version="1.0" encoding="UTF-8"?>
<Relationships xmlns="http://schemas.openxmlformats.org/package/2006/relationships"><Relationship Id="rId1" Type="http://schemas.openxmlformats.org/officeDocument/2006/relationships/theme" Target="../theme/theme53.xml"/><Relationship Id="rId2" Type="http://schemas.openxmlformats.org/officeDocument/2006/relationships/image" Target="../media/image3.png"/>
</Relationships>
</file>

<file path=ppt/slideMasters/_rels/slideMaster54.xml.rels><?xml version="1.0" encoding="UTF-8"?>
<Relationships xmlns="http://schemas.openxmlformats.org/package/2006/relationships"><Relationship Id="rId1" Type="http://schemas.openxmlformats.org/officeDocument/2006/relationships/theme" Target="../theme/theme54.xml"/><Relationship Id="rId2" Type="http://schemas.openxmlformats.org/officeDocument/2006/relationships/image" Target="../media/image3.png"/>
</Relationships>
</file>

<file path=ppt/slideMasters/_rels/slideMaster55.xml.rels><?xml version="1.0" encoding="UTF-8"?>
<Relationships xmlns="http://schemas.openxmlformats.org/package/2006/relationships"><Relationship Id="rId1" Type="http://schemas.openxmlformats.org/officeDocument/2006/relationships/theme" Target="../theme/theme55.xml"/><Relationship Id="rId2" Type="http://schemas.openxmlformats.org/officeDocument/2006/relationships/image" Target="../media/image3.png"/>
</Relationships>
</file>

<file path=ppt/slideMasters/_rels/slideMaster56.xml.rels><?xml version="1.0" encoding="UTF-8"?>
<Relationships xmlns="http://schemas.openxmlformats.org/package/2006/relationships"><Relationship Id="rId1" Type="http://schemas.openxmlformats.org/officeDocument/2006/relationships/theme" Target="../theme/theme56.xml"/><Relationship Id="rId2" Type="http://schemas.openxmlformats.org/officeDocument/2006/relationships/image" Target="../media/image3.png"/>
</Relationships>
</file>

<file path=ppt/slideMasters/_rels/slideMaster57.xml.rels><?xml version="1.0" encoding="UTF-8"?>
<Relationships xmlns="http://schemas.openxmlformats.org/package/2006/relationships"><Relationship Id="rId1" Type="http://schemas.openxmlformats.org/officeDocument/2006/relationships/theme" Target="../theme/theme57.xml"/><Relationship Id="rId2" Type="http://schemas.openxmlformats.org/officeDocument/2006/relationships/image" Target="../media/image3.png"/>
</Relationships>
</file>

<file path=ppt/slideMasters/_rels/slideMaster58.xml.rels><?xml version="1.0" encoding="UTF-8"?>
<Relationships xmlns="http://schemas.openxmlformats.org/package/2006/relationships"><Relationship Id="rId1" Type="http://schemas.openxmlformats.org/officeDocument/2006/relationships/theme" Target="../theme/theme58.xml"/><Relationship Id="rId2" Type="http://schemas.openxmlformats.org/officeDocument/2006/relationships/image" Target="../media/image3.png"/>
</Relationships>
</file>

<file path=ppt/slideMasters/_rels/slideMaster59.xml.rels><?xml version="1.0" encoding="UTF-8"?>
<Relationships xmlns="http://schemas.openxmlformats.org/package/2006/relationships"><Relationship Id="rId1" Type="http://schemas.openxmlformats.org/officeDocument/2006/relationships/theme" Target="../theme/theme59.xml"/><Relationship Id="rId2" Type="http://schemas.openxmlformats.org/officeDocument/2006/relationships/image" Target="../media/image3.png"/>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3.png"/><Relationship Id="rId3" Type="http://schemas.openxmlformats.org/officeDocument/2006/relationships/slideLayout" Target="../slideLayouts/slideLayout7.xml"/>
</Relationships>
</file>

<file path=ppt/slideMasters/_rels/slideMaster60.xml.rels><?xml version="1.0" encoding="UTF-8"?>
<Relationships xmlns="http://schemas.openxmlformats.org/package/2006/relationships"><Relationship Id="rId1" Type="http://schemas.openxmlformats.org/officeDocument/2006/relationships/theme" Target="../theme/theme60.xml"/><Relationship Id="rId2" Type="http://schemas.openxmlformats.org/officeDocument/2006/relationships/image" Target="../media/image3.png"/>
</Relationships>
</file>

<file path=ppt/slideMasters/_rels/slideMaster61.xml.rels><?xml version="1.0" encoding="UTF-8"?>
<Relationships xmlns="http://schemas.openxmlformats.org/package/2006/relationships"><Relationship Id="rId1" Type="http://schemas.openxmlformats.org/officeDocument/2006/relationships/theme" Target="../theme/theme61.xml"/><Relationship Id="rId2" Type="http://schemas.openxmlformats.org/officeDocument/2006/relationships/image" Target="../media/image3.png"/>
</Relationships>
</file>

<file path=ppt/slideMasters/_rels/slideMaster62.xml.rels><?xml version="1.0" encoding="UTF-8"?>
<Relationships xmlns="http://schemas.openxmlformats.org/package/2006/relationships"><Relationship Id="rId1" Type="http://schemas.openxmlformats.org/officeDocument/2006/relationships/theme" Target="../theme/theme62.xml"/><Relationship Id="rId2" Type="http://schemas.openxmlformats.org/officeDocument/2006/relationships/image" Target="../media/image3.png"/>
</Relationships>
</file>

<file path=ppt/slideMasters/_rels/slideMaster63.xml.rels><?xml version="1.0" encoding="UTF-8"?>
<Relationships xmlns="http://schemas.openxmlformats.org/package/2006/relationships"><Relationship Id="rId1" Type="http://schemas.openxmlformats.org/officeDocument/2006/relationships/theme" Target="../theme/theme63.xml"/><Relationship Id="rId2" Type="http://schemas.openxmlformats.org/officeDocument/2006/relationships/image" Target="../media/image3.png"/>
</Relationships>
</file>

<file path=ppt/slideMasters/_rels/slideMaster64.xml.rels><?xml version="1.0" encoding="UTF-8"?>
<Relationships xmlns="http://schemas.openxmlformats.org/package/2006/relationships"><Relationship Id="rId1" Type="http://schemas.openxmlformats.org/officeDocument/2006/relationships/theme" Target="../theme/theme64.xml"/><Relationship Id="rId2" Type="http://schemas.openxmlformats.org/officeDocument/2006/relationships/image" Target="../media/image3.png"/>
</Relationships>
</file>

<file path=ppt/slideMasters/_rels/slideMaster65.xml.rels><?xml version="1.0" encoding="UTF-8"?>
<Relationships xmlns="http://schemas.openxmlformats.org/package/2006/relationships"><Relationship Id="rId1" Type="http://schemas.openxmlformats.org/officeDocument/2006/relationships/theme" Target="../theme/theme65.xml"/><Relationship Id="rId2" Type="http://schemas.openxmlformats.org/officeDocument/2006/relationships/image" Target="../media/image3.png"/>
</Relationships>
</file>

<file path=ppt/slideMasters/_rels/slideMaster66.xml.rels><?xml version="1.0" encoding="UTF-8"?>
<Relationships xmlns="http://schemas.openxmlformats.org/package/2006/relationships"><Relationship Id="rId1" Type="http://schemas.openxmlformats.org/officeDocument/2006/relationships/theme" Target="../theme/theme66.xml"/><Relationship Id="rId2" Type="http://schemas.openxmlformats.org/officeDocument/2006/relationships/image" Target="../media/image3.png"/>
</Relationships>
</file>

<file path=ppt/slideMasters/_rels/slideMaster67.xml.rels><?xml version="1.0" encoding="UTF-8"?>
<Relationships xmlns="http://schemas.openxmlformats.org/package/2006/relationships"><Relationship Id="rId1" Type="http://schemas.openxmlformats.org/officeDocument/2006/relationships/theme" Target="../theme/theme67.xml"/><Relationship Id="rId2" Type="http://schemas.openxmlformats.org/officeDocument/2006/relationships/image" Target="../media/image3.png"/>
</Relationships>
</file>

<file path=ppt/slideMasters/_rels/slideMaster68.xml.rels><?xml version="1.0" encoding="UTF-8"?>
<Relationships xmlns="http://schemas.openxmlformats.org/package/2006/relationships"><Relationship Id="rId1" Type="http://schemas.openxmlformats.org/officeDocument/2006/relationships/theme" Target="../theme/theme68.xml"/><Relationship Id="rId2" Type="http://schemas.openxmlformats.org/officeDocument/2006/relationships/image" Target="../media/image3.png"/>
</Relationships>
</file>

<file path=ppt/slideMasters/_rels/slideMaster69.xml.rels><?xml version="1.0" encoding="UTF-8"?>
<Relationships xmlns="http://schemas.openxmlformats.org/package/2006/relationships"><Relationship Id="rId1" Type="http://schemas.openxmlformats.org/officeDocument/2006/relationships/theme" Target="../theme/theme69.xml"/><Relationship Id="rId2" Type="http://schemas.openxmlformats.org/officeDocument/2006/relationships/image" Target="../media/image3.png"/>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3.png"/><Relationship Id="rId3" Type="http://schemas.openxmlformats.org/officeDocument/2006/relationships/slideLayout" Target="../slideLayouts/slideLayout8.xml"/>
</Relationships>
</file>

<file path=ppt/slideMasters/_rels/slideMaster70.xml.rels><?xml version="1.0" encoding="UTF-8"?>
<Relationships xmlns="http://schemas.openxmlformats.org/package/2006/relationships"><Relationship Id="rId1" Type="http://schemas.openxmlformats.org/officeDocument/2006/relationships/theme" Target="../theme/theme70.xml"/><Relationship Id="rId2" Type="http://schemas.openxmlformats.org/officeDocument/2006/relationships/image" Target="../media/image3.png"/>
</Relationships>
</file>

<file path=ppt/slideMasters/_rels/slideMaster71.xml.rels><?xml version="1.0" encoding="UTF-8"?>
<Relationships xmlns="http://schemas.openxmlformats.org/package/2006/relationships"><Relationship Id="rId1" Type="http://schemas.openxmlformats.org/officeDocument/2006/relationships/theme" Target="../theme/theme71.xml"/><Relationship Id="rId2" Type="http://schemas.openxmlformats.org/officeDocument/2006/relationships/image" Target="../media/image3.png"/>
</Relationships>
</file>

<file path=ppt/slideMasters/_rels/slideMaster72.xml.rels><?xml version="1.0" encoding="UTF-8"?>
<Relationships xmlns="http://schemas.openxmlformats.org/package/2006/relationships"><Relationship Id="rId1" Type="http://schemas.openxmlformats.org/officeDocument/2006/relationships/theme" Target="../theme/theme72.xml"/><Relationship Id="rId2" Type="http://schemas.openxmlformats.org/officeDocument/2006/relationships/image" Target="../media/image3.png"/>
</Relationships>
</file>

<file path=ppt/slideMasters/_rels/slideMaster73.xml.rels><?xml version="1.0" encoding="UTF-8"?>
<Relationships xmlns="http://schemas.openxmlformats.org/package/2006/relationships"><Relationship Id="rId1" Type="http://schemas.openxmlformats.org/officeDocument/2006/relationships/theme" Target="../theme/theme73.xml"/><Relationship Id="rId2" Type="http://schemas.openxmlformats.org/officeDocument/2006/relationships/image" Target="../media/image3.png"/>
</Relationships>
</file>

<file path=ppt/slideMasters/_rels/slideMaster74.xml.rels><?xml version="1.0" encoding="UTF-8"?>
<Relationships xmlns="http://schemas.openxmlformats.org/package/2006/relationships"><Relationship Id="rId1" Type="http://schemas.openxmlformats.org/officeDocument/2006/relationships/theme" Target="../theme/theme74.xml"/><Relationship Id="rId2" Type="http://schemas.openxmlformats.org/officeDocument/2006/relationships/image" Target="../media/image3.png"/>
</Relationships>
</file>

<file path=ppt/slideMasters/_rels/slideMaster75.xml.rels><?xml version="1.0" encoding="UTF-8"?>
<Relationships xmlns="http://schemas.openxmlformats.org/package/2006/relationships"><Relationship Id="rId1" Type="http://schemas.openxmlformats.org/officeDocument/2006/relationships/theme" Target="../theme/theme75.xml"/><Relationship Id="rId2" Type="http://schemas.openxmlformats.org/officeDocument/2006/relationships/image" Target="../media/image3.png"/>
</Relationships>
</file>

<file path=ppt/slideMasters/_rels/slideMaster76.xml.rels><?xml version="1.0" encoding="UTF-8"?>
<Relationships xmlns="http://schemas.openxmlformats.org/package/2006/relationships"><Relationship Id="rId1" Type="http://schemas.openxmlformats.org/officeDocument/2006/relationships/theme" Target="../theme/theme76.xml"/><Relationship Id="rId2" Type="http://schemas.openxmlformats.org/officeDocument/2006/relationships/image" Target="../media/image3.png"/>
</Relationships>
</file>

<file path=ppt/slideMasters/_rels/slideMaster77.xml.rels><?xml version="1.0" encoding="UTF-8"?>
<Relationships xmlns="http://schemas.openxmlformats.org/package/2006/relationships"><Relationship Id="rId1" Type="http://schemas.openxmlformats.org/officeDocument/2006/relationships/theme" Target="../theme/theme77.xml"/><Relationship Id="rId2" Type="http://schemas.openxmlformats.org/officeDocument/2006/relationships/image" Target="../media/image3.png"/>
</Relationships>
</file>

<file path=ppt/slideMasters/_rels/slideMaster78.xml.rels><?xml version="1.0" encoding="UTF-8"?>
<Relationships xmlns="http://schemas.openxmlformats.org/package/2006/relationships"><Relationship Id="rId1" Type="http://schemas.openxmlformats.org/officeDocument/2006/relationships/theme" Target="../theme/theme78.xml"/><Relationship Id="rId2" Type="http://schemas.openxmlformats.org/officeDocument/2006/relationships/image" Target="../media/image3.png"/>
</Relationships>
</file>

<file path=ppt/slideMasters/_rels/slideMaster79.xml.rels><?xml version="1.0" encoding="UTF-8"?>
<Relationships xmlns="http://schemas.openxmlformats.org/package/2006/relationships"><Relationship Id="rId1" Type="http://schemas.openxmlformats.org/officeDocument/2006/relationships/theme" Target="../theme/theme79.xml"/><Relationship Id="rId2" Type="http://schemas.openxmlformats.org/officeDocument/2006/relationships/image" Target="../media/image3.png"/>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3.png"/><Relationship Id="rId3" Type="http://schemas.openxmlformats.org/officeDocument/2006/relationships/slideLayout" Target="../slideLayouts/slideLayout9.xml"/>
</Relationships>
</file>

<file path=ppt/slideMasters/_rels/slideMaster80.xml.rels><?xml version="1.0" encoding="UTF-8"?>
<Relationships xmlns="http://schemas.openxmlformats.org/package/2006/relationships"><Relationship Id="rId1" Type="http://schemas.openxmlformats.org/officeDocument/2006/relationships/theme" Target="../theme/theme80.xml"/><Relationship Id="rId2" Type="http://schemas.openxmlformats.org/officeDocument/2006/relationships/image" Target="../media/image3.png"/>
</Relationships>
</file>

<file path=ppt/slideMasters/_rels/slideMaster81.xml.rels><?xml version="1.0" encoding="UTF-8"?>
<Relationships xmlns="http://schemas.openxmlformats.org/package/2006/relationships"><Relationship Id="rId1" Type="http://schemas.openxmlformats.org/officeDocument/2006/relationships/theme" Target="../theme/theme81.xml"/><Relationship Id="rId2" Type="http://schemas.openxmlformats.org/officeDocument/2006/relationships/image" Target="../media/image3.png"/>
</Relationships>
</file>

<file path=ppt/slideMasters/_rels/slideMaster82.xml.rels><?xml version="1.0" encoding="UTF-8"?>
<Relationships xmlns="http://schemas.openxmlformats.org/package/2006/relationships"><Relationship Id="rId1" Type="http://schemas.openxmlformats.org/officeDocument/2006/relationships/theme" Target="../theme/theme82.xml"/><Relationship Id="rId2" Type="http://schemas.openxmlformats.org/officeDocument/2006/relationships/image" Target="../media/image3.png"/>
</Relationships>
</file>

<file path=ppt/slideMasters/_rels/slideMaster83.xml.rels><?xml version="1.0" encoding="UTF-8"?>
<Relationships xmlns="http://schemas.openxmlformats.org/package/2006/relationships"><Relationship Id="rId1" Type="http://schemas.openxmlformats.org/officeDocument/2006/relationships/theme" Target="../theme/theme83.xml"/><Relationship Id="rId2" Type="http://schemas.openxmlformats.org/officeDocument/2006/relationships/image" Target="../media/image3.png"/>
</Relationships>
</file>

<file path=ppt/slideMasters/_rels/slideMaster84.xml.rels><?xml version="1.0" encoding="UTF-8"?>
<Relationships xmlns="http://schemas.openxmlformats.org/package/2006/relationships"><Relationship Id="rId1" Type="http://schemas.openxmlformats.org/officeDocument/2006/relationships/theme" Target="../theme/theme84.xml"/><Relationship Id="rId2" Type="http://schemas.openxmlformats.org/officeDocument/2006/relationships/image" Target="../media/image3.png"/>
</Relationships>
</file>

<file path=ppt/slideMasters/_rels/slideMaster85.xml.rels><?xml version="1.0" encoding="UTF-8"?>
<Relationships xmlns="http://schemas.openxmlformats.org/package/2006/relationships"><Relationship Id="rId1" Type="http://schemas.openxmlformats.org/officeDocument/2006/relationships/theme" Target="../theme/theme85.xml"/><Relationship Id="rId2" Type="http://schemas.openxmlformats.org/officeDocument/2006/relationships/image" Target="../media/image3.png"/>
</Relationships>
</file>

<file path=ppt/slideMasters/_rels/slideMaster86.xml.rels><?xml version="1.0" encoding="UTF-8"?>
<Relationships xmlns="http://schemas.openxmlformats.org/package/2006/relationships"><Relationship Id="rId1" Type="http://schemas.openxmlformats.org/officeDocument/2006/relationships/theme" Target="../theme/theme86.xml"/><Relationship Id="rId2" Type="http://schemas.openxmlformats.org/officeDocument/2006/relationships/image" Target="../media/image3.png"/>
</Relationships>
</file>

<file path=ppt/slideMasters/_rels/slideMaster87.xml.rels><?xml version="1.0" encoding="UTF-8"?>
<Relationships xmlns="http://schemas.openxmlformats.org/package/2006/relationships"><Relationship Id="rId1" Type="http://schemas.openxmlformats.org/officeDocument/2006/relationships/theme" Target="../theme/theme87.xml"/><Relationship Id="rId2" Type="http://schemas.openxmlformats.org/officeDocument/2006/relationships/image" Target="../media/image3.png"/>
</Relationships>
</file>

<file path=ppt/slideMasters/_rels/slideMaster88.xml.rels><?xml version="1.0" encoding="UTF-8"?>
<Relationships xmlns="http://schemas.openxmlformats.org/package/2006/relationships"><Relationship Id="rId1" Type="http://schemas.openxmlformats.org/officeDocument/2006/relationships/theme" Target="../theme/theme88.xml"/><Relationship Id="rId2" Type="http://schemas.openxmlformats.org/officeDocument/2006/relationships/image" Target="../media/image3.png"/>
</Relationships>
</file>

<file path=ppt/slideMasters/_rels/slideMaster89.xml.rels><?xml version="1.0" encoding="UTF-8"?>
<Relationships xmlns="http://schemas.openxmlformats.org/package/2006/relationships"><Relationship Id="rId1" Type="http://schemas.openxmlformats.org/officeDocument/2006/relationships/theme" Target="../theme/theme89.xml"/><Relationship Id="rId2" Type="http://schemas.openxmlformats.org/officeDocument/2006/relationships/image" Target="../media/image3.png"/>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3.png"/><Relationship Id="rId3" Type="http://schemas.openxmlformats.org/officeDocument/2006/relationships/slideLayout" Target="../slideLayouts/slideLayout10.xml"/>
</Relationships>
</file>

<file path=ppt/slideMasters/_rels/slideMaster90.xml.rels><?xml version="1.0" encoding="UTF-8"?>
<Relationships xmlns="http://schemas.openxmlformats.org/package/2006/relationships"><Relationship Id="rId1" Type="http://schemas.openxmlformats.org/officeDocument/2006/relationships/theme" Target="../theme/theme90.xml"/><Relationship Id="rId2" Type="http://schemas.openxmlformats.org/officeDocument/2006/relationships/image" Target="../media/image3.png"/>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0" name="Rectangle 6"/>
          <p:cNvSpPr/>
          <p:nvPr/>
        </p:nvSpPr>
        <p:spPr>
          <a:xfrm>
            <a:off x="0" y="2104920"/>
            <a:ext cx="9143640" cy="4752720"/>
          </a:xfrm>
          <a:prstGeom prst="rect">
            <a:avLst/>
          </a:prstGeom>
          <a:gradFill rotWithShape="0">
            <a:gsLst>
              <a:gs pos="0">
                <a:srgbClr val="ffffff"/>
              </a:gs>
              <a:gs pos="100000">
                <a:srgbClr val="a8d3e6"/>
              </a:gs>
            </a:gsLst>
            <a:lin ang="5400000"/>
          </a:gradFill>
          <a:ln w="0">
            <a:noFill/>
          </a:ln>
        </p:spPr>
        <p:style>
          <a:lnRef idx="0"/>
          <a:fillRef idx="0"/>
          <a:effectRef idx="0"/>
          <a:fontRef idx="minor"/>
        </p:style>
        <p:txBody>
          <a:bodyPr wrap="none" lIns="90000" rIns="90000" tIns="45000" bIns="45000" anchor="ctr">
            <a:noAutofit/>
          </a:bodyPr>
          <a:p>
            <a:endParaRPr b="0" lang="de-DE" sz="2400" spc="-1" strike="noStrike">
              <a:solidFill>
                <a:schemeClr val="dk1"/>
              </a:solidFill>
              <a:latin typeface="Times New Roman"/>
              <a:ea typeface="ヒラギノ角ゴ Pro W3"/>
            </a:endParaRPr>
          </a:p>
        </p:txBody>
      </p:sp>
      <p:sp>
        <p:nvSpPr>
          <p:cNvPr id="1" name="Rectangle 7"/>
          <p:cNvSpPr/>
          <p:nvPr/>
        </p:nvSpPr>
        <p:spPr>
          <a:xfrm>
            <a:off x="0" y="2338560"/>
            <a:ext cx="9143640" cy="1773000"/>
          </a:xfrm>
          <a:prstGeom prst="rect">
            <a:avLst/>
          </a:prstGeom>
          <a:solidFill>
            <a:srgbClr val="007fa2"/>
          </a:solidFill>
          <a:ln w="0">
            <a:noFill/>
          </a:ln>
        </p:spPr>
        <p:style>
          <a:lnRef idx="0"/>
          <a:fillRef idx="0"/>
          <a:effectRef idx="0"/>
          <a:fontRef idx="minor"/>
        </p:style>
        <p:txBody>
          <a:bodyPr wrap="none" lIns="90000" rIns="90000" tIns="45000" bIns="45000" anchor="ctr">
            <a:noAutofit/>
          </a:bodyPr>
          <a:p>
            <a:endParaRPr b="1" lang="de-DE" sz="2400" spc="-1" strike="noStrike">
              <a:solidFill>
                <a:schemeClr val="lt1"/>
              </a:solidFill>
              <a:latin typeface="Arial"/>
              <a:ea typeface="ヒラギノ角ゴ Pro W3"/>
            </a:endParaRPr>
          </a:p>
        </p:txBody>
      </p:sp>
      <p:grpSp>
        <p:nvGrpSpPr>
          <p:cNvPr id="2" name="Group 15"/>
          <p:cNvGrpSpPr/>
          <p:nvPr/>
        </p:nvGrpSpPr>
        <p:grpSpPr>
          <a:xfrm>
            <a:off x="581040" y="214200"/>
            <a:ext cx="8562960" cy="1474920"/>
            <a:chOff x="581040" y="214200"/>
            <a:chExt cx="8562960" cy="1474920"/>
          </a:xfrm>
        </p:grpSpPr>
        <p:pic>
          <p:nvPicPr>
            <p:cNvPr id="3" name="Picture 13" descr="BMBH-Logo-med"/>
            <p:cNvPicPr/>
            <p:nvPr/>
          </p:nvPicPr>
          <p:blipFill>
            <a:blip r:embed="rId2"/>
            <a:stretch/>
          </p:blipFill>
          <p:spPr>
            <a:xfrm>
              <a:off x="6388200" y="596880"/>
              <a:ext cx="2072880" cy="880560"/>
            </a:xfrm>
            <a:prstGeom prst="rect">
              <a:avLst/>
            </a:prstGeom>
            <a:ln w="9360">
              <a:noFill/>
            </a:ln>
          </p:spPr>
        </p:pic>
        <p:grpSp>
          <p:nvGrpSpPr>
            <p:cNvPr id="4" name="Group 11"/>
            <p:cNvGrpSpPr/>
            <p:nvPr/>
          </p:nvGrpSpPr>
          <p:grpSpPr>
            <a:xfrm>
              <a:off x="581040" y="214200"/>
              <a:ext cx="2771280" cy="1399680"/>
              <a:chOff x="581040" y="214200"/>
              <a:chExt cx="2771280" cy="1399680"/>
            </a:xfrm>
          </p:grpSpPr>
          <p:pic>
            <p:nvPicPr>
              <p:cNvPr id="5" name="Picture 12" descr="Siegel_Wortmarke_blau"/>
              <p:cNvPicPr/>
              <p:nvPr/>
            </p:nvPicPr>
            <p:blipFill>
              <a:blip r:embed="rId3"/>
              <a:srcRect l="0" t="0" r="67366" b="0"/>
              <a:stretch/>
            </p:blipFill>
            <p:spPr>
              <a:xfrm>
                <a:off x="690480" y="214200"/>
                <a:ext cx="2572920" cy="1399680"/>
              </a:xfrm>
              <a:prstGeom prst="rect">
                <a:avLst/>
              </a:prstGeom>
              <a:ln w="9360">
                <a:noFill/>
              </a:ln>
            </p:spPr>
          </p:pic>
          <p:sp>
            <p:nvSpPr>
              <p:cNvPr id="6" name="Rectangle 13"/>
              <p:cNvSpPr/>
              <p:nvPr/>
            </p:nvSpPr>
            <p:spPr>
              <a:xfrm>
                <a:off x="581040" y="1343160"/>
                <a:ext cx="2771280" cy="88560"/>
              </a:xfrm>
              <a:prstGeom prst="rect">
                <a:avLst/>
              </a:prstGeom>
              <a:solidFill>
                <a:schemeClr val="lt1"/>
              </a:solidFill>
              <a:ln w="9360">
                <a:solidFill>
                  <a:schemeClr val="lt1"/>
                </a:solidFill>
                <a:miter/>
              </a:ln>
            </p:spPr>
            <p:style>
              <a:lnRef idx="0"/>
              <a:fillRef idx="0"/>
              <a:effectRef idx="0"/>
              <a:fontRef idx="minor"/>
            </p:style>
            <p:txBody>
              <a:bodyPr wrap="none" lIns="90000" rIns="90000" tIns="43920" bIns="43920" anchor="ctr">
                <a:noAutofit/>
              </a:bodyPr>
              <a:p>
                <a:endParaRPr b="0" lang="de-DE" sz="2400" spc="-1" strike="noStrike">
                  <a:solidFill>
                    <a:schemeClr val="lt1"/>
                  </a:solidFill>
                  <a:latin typeface="Times New Roman"/>
                  <a:ea typeface="ヒラギノ角ゴ Pro W3"/>
                </a:endParaRPr>
              </a:p>
            </p:txBody>
          </p:sp>
        </p:grpSp>
        <p:sp>
          <p:nvSpPr>
            <p:cNvPr id="7" name="Line 6"/>
            <p:cNvSpPr/>
            <p:nvPr/>
          </p:nvSpPr>
          <p:spPr>
            <a:xfrm>
              <a:off x="684000" y="1688760"/>
              <a:ext cx="8460000" cy="360"/>
            </a:xfrm>
            <a:prstGeom prst="line">
              <a:avLst/>
            </a:prstGeom>
            <a:ln w="12600">
              <a:solidFill>
                <a:srgbClr val="003366"/>
              </a:solidFill>
              <a:round/>
            </a:ln>
          </p:spPr>
          <p:style>
            <a:lnRef idx="0"/>
            <a:fillRef idx="0"/>
            <a:effectRef idx="0"/>
            <a:fontRef idx="minor"/>
          </p:style>
          <p:txBody>
            <a:bodyPr lIns="90000" rIns="90000" tIns="-44640" bIns="-44640" anchor="ctr">
              <a:noAutofit/>
            </a:bodyPr>
            <a:p>
              <a:endParaRPr b="0" lang="de-DE" sz="1800" spc="-1" strike="noStrike">
                <a:solidFill>
                  <a:schemeClr val="dk1"/>
                </a:solidFill>
                <a:latin typeface="Arial"/>
              </a:endParaRPr>
            </a:p>
          </p:txBody>
        </p:sp>
      </p:grpSp>
      <p:sp>
        <p:nvSpPr>
          <p:cNvPr id="8" name="PlaceHolder 1"/>
          <p:cNvSpPr>
            <a:spLocks noGrp="1"/>
          </p:cNvSpPr>
          <p:nvPr>
            <p:ph type="title"/>
          </p:nvPr>
        </p:nvSpPr>
        <p:spPr>
          <a:xfrm>
            <a:off x="1143000" y="2349000"/>
            <a:ext cx="6857640" cy="809640"/>
          </a:xfrm>
          <a:prstGeom prst="rect">
            <a:avLst/>
          </a:prstGeom>
          <a:noFill/>
          <a:ln w="0">
            <a:noFill/>
          </a:ln>
        </p:spPr>
        <p:txBody>
          <a:bodyPr lIns="90000" rIns="90000" tIns="45000" bIns="45000" anchor="b">
            <a:noAutofit/>
          </a:bodyPr>
          <a:p>
            <a:pPr indent="0" algn="ctr">
              <a:lnSpc>
                <a:spcPct val="100000"/>
              </a:lnSpc>
              <a:buNone/>
            </a:pPr>
            <a:r>
              <a:rPr b="1" lang="en-US" sz="3600" spc="-1" strike="noStrike">
                <a:solidFill>
                  <a:schemeClr val="lt1"/>
                </a:solidFill>
                <a:latin typeface="Arial"/>
              </a:rPr>
              <a:t>Click to edit Master title style</a:t>
            </a:r>
            <a:endParaRPr b="0" lang="de-DE" sz="3600" spc="-1" strike="noStrike">
              <a:solidFill>
                <a:schemeClr val="dk1"/>
              </a:solidFill>
              <a:latin typeface="Arial"/>
            </a:endParaRPr>
          </a:p>
        </p:txBody>
      </p:sp>
      <p:sp>
        <p:nvSpPr>
          <p:cNvPr id="9" name="PlaceHolder 2"/>
          <p:cNvSpPr>
            <a:spLocks noGrp="1"/>
          </p:cNvSpPr>
          <p:nvPr>
            <p:ph type="body"/>
          </p:nvPr>
        </p:nvSpPr>
        <p:spPr>
          <a:xfrm>
            <a:off x="1151280" y="4982400"/>
            <a:ext cx="4140360" cy="1530360"/>
          </a:xfrm>
          <a:prstGeom prst="rect">
            <a:avLst/>
          </a:prstGeom>
          <a:noFill/>
          <a:ln w="0">
            <a:noFill/>
          </a:ln>
        </p:spPr>
        <p:txBody>
          <a:bodyPr lIns="90000" rIns="90000" tIns="45000" bIns="45000" anchor="t">
            <a:noAutofit/>
          </a:bodyPr>
          <a:p>
            <a:pPr marL="432000" indent="-324000">
              <a:lnSpc>
                <a:spcPct val="100000"/>
              </a:lnSpc>
              <a:spcBef>
                <a:spcPts val="360"/>
              </a:spcBef>
              <a:buClr>
                <a:srgbClr val="000000"/>
              </a:buClr>
              <a:buSzPct val="45000"/>
              <a:buFont typeface="Wingdings" charset="2"/>
              <a:buChar char=""/>
              <a:tabLst>
                <a:tab algn="l" pos="0"/>
              </a:tabLst>
            </a:pPr>
            <a:r>
              <a:rPr b="1" lang="en-US" sz="1800" spc="-1" strike="noStrike">
                <a:solidFill>
                  <a:srgbClr val="367d82"/>
                </a:solidFill>
                <a:latin typeface="Arial"/>
                <a:ea typeface="ヒラギノ角ゴ Pro W3"/>
              </a:rPr>
              <a:t>Click to edit Master text styles</a:t>
            </a:r>
            <a:endParaRPr b="0" lang="de-DE" sz="1800" spc="-1" strike="noStrike">
              <a:solidFill>
                <a:schemeClr val="dk1"/>
              </a:solidFill>
              <a:latin typeface="Arial"/>
            </a:endParaRPr>
          </a:p>
        </p:txBody>
      </p:sp>
      <p:sp>
        <p:nvSpPr>
          <p:cNvPr id="10" name="PlaceHolder 3"/>
          <p:cNvSpPr>
            <a:spLocks noGrp="1"/>
          </p:cNvSpPr>
          <p:nvPr>
            <p:ph type="body"/>
          </p:nvPr>
        </p:nvSpPr>
        <p:spPr>
          <a:xfrm>
            <a:off x="1151280" y="4565520"/>
            <a:ext cx="2295000" cy="416520"/>
          </a:xfrm>
          <a:prstGeom prst="rect">
            <a:avLst/>
          </a:prstGeom>
          <a:noFill/>
          <a:ln w="0">
            <a:noFill/>
          </a:ln>
        </p:spPr>
        <p:txBody>
          <a:bodyPr lIns="90000" rIns="90000" tIns="45000" bIns="45000" anchor="t">
            <a:noAutofit/>
          </a:bodyPr>
          <a:p>
            <a:pPr indent="0">
              <a:lnSpc>
                <a:spcPct val="100000"/>
              </a:lnSpc>
              <a:spcBef>
                <a:spcPts val="360"/>
              </a:spcBef>
              <a:buNone/>
              <a:tabLst>
                <a:tab algn="l" pos="0"/>
              </a:tabLst>
            </a:pPr>
            <a:r>
              <a:rPr b="1" lang="en-US" sz="1800" spc="-1" strike="noStrike">
                <a:solidFill>
                  <a:srgbClr val="367d82"/>
                </a:solidFill>
                <a:latin typeface="Arial"/>
                <a:ea typeface="ヒラギノ角ゴ Pro W3"/>
              </a:rPr>
              <a:t>Click to edit Master text styles</a:t>
            </a:r>
            <a:endParaRPr b="0" lang="de-DE" sz="18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2" name="Picture 6" descr=""/>
          <p:cNvPicPr/>
          <p:nvPr/>
        </p:nvPicPr>
        <p:blipFill>
          <a:blip r:embed="rId2"/>
          <a:stretch/>
        </p:blipFill>
        <p:spPr>
          <a:xfrm>
            <a:off x="7858080" y="6311880"/>
            <a:ext cx="1150560" cy="487080"/>
          </a:xfrm>
          <a:prstGeom prst="rect">
            <a:avLst/>
          </a:prstGeom>
          <a:ln w="9360">
            <a:noFill/>
          </a:ln>
        </p:spPr>
      </p:pic>
      <p:cxnSp>
        <p:nvCxnSpPr>
          <p:cNvPr id="73"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74"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75" name="PlaceHolder 2"/>
          <p:cNvSpPr>
            <a:spLocks noGrp="1"/>
          </p:cNvSpPr>
          <p:nvPr>
            <p:ph type="sldNum" idx="9"/>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D546D1A2-8912-45E4-BAD4-58986F1991C9}"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
        <p:nvSpPr>
          <p:cNvPr id="76" name="PlaceHolder 3"/>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400" spc="-1" strike="noStrike">
                <a:solidFill>
                  <a:schemeClr val="dk1"/>
                </a:solidFill>
                <a:latin typeface="Arial"/>
              </a:rPr>
              <a:t>Format des Gliederungstextes durch Klicken bearbeiten</a:t>
            </a:r>
            <a:endParaRPr b="0" lang="en-US" sz="24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en-US" sz="1800" spc="-1" strike="noStrike">
                <a:solidFill>
                  <a:schemeClr val="dk1"/>
                </a:solidFill>
                <a:latin typeface="Arial"/>
              </a:rPr>
              <a:t>Zweite Gliederungsebene</a:t>
            </a:r>
            <a:endParaRPr b="0" lang="en-US"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en-US" sz="1600" spc="-1" strike="noStrike">
                <a:solidFill>
                  <a:schemeClr val="dk1"/>
                </a:solidFill>
                <a:latin typeface="Arial"/>
              </a:rPr>
              <a:t>Dritte Gliederungsebene</a:t>
            </a:r>
            <a:endParaRPr b="0" lang="en-US" sz="16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de-DE" sz="1600" spc="-1" strike="noStrike">
                <a:solidFill>
                  <a:schemeClr val="dk1"/>
                </a:solidFill>
                <a:latin typeface="Arial"/>
              </a:rPr>
              <a:t>Vierte Gliederungsebene</a:t>
            </a:r>
            <a:endParaRPr b="0" lang="de-DE" sz="16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Fünfte Gliederungsebene</a:t>
            </a:r>
            <a:endParaRPr b="0" lang="de-DE"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Sechste Gliederungsebene</a:t>
            </a:r>
            <a:endParaRPr b="0" lang="de-DE"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Siebte Gliederungsebene</a:t>
            </a:r>
            <a:endParaRPr b="0" lang="de-DE"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8" r:id="rId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8" name="Picture 6" descr=""/>
          <p:cNvPicPr/>
          <p:nvPr/>
        </p:nvPicPr>
        <p:blipFill>
          <a:blip r:embed="rId2"/>
          <a:stretch/>
        </p:blipFill>
        <p:spPr>
          <a:xfrm>
            <a:off x="7858080" y="6311880"/>
            <a:ext cx="1150560" cy="487080"/>
          </a:xfrm>
          <a:prstGeom prst="rect">
            <a:avLst/>
          </a:prstGeom>
          <a:ln w="9360">
            <a:noFill/>
          </a:ln>
        </p:spPr>
      </p:pic>
      <p:cxnSp>
        <p:nvCxnSpPr>
          <p:cNvPr id="79"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80" name="PlaceHolder 1"/>
          <p:cNvSpPr>
            <a:spLocks noGrp="1"/>
          </p:cNvSpPr>
          <p:nvPr>
            <p:ph type="sldNum" idx="10"/>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0C332FD1-ECC7-4B77-8BA9-301C8411E3BC}"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1" name="Picture 6" descr=""/>
          <p:cNvPicPr/>
          <p:nvPr/>
        </p:nvPicPr>
        <p:blipFill>
          <a:blip r:embed="rId2"/>
          <a:stretch/>
        </p:blipFill>
        <p:spPr>
          <a:xfrm>
            <a:off x="7858080" y="6311880"/>
            <a:ext cx="1150560" cy="487080"/>
          </a:xfrm>
          <a:prstGeom prst="rect">
            <a:avLst/>
          </a:prstGeom>
          <a:ln w="9360">
            <a:noFill/>
          </a:ln>
        </p:spPr>
      </p:pic>
      <p:cxnSp>
        <p:nvCxnSpPr>
          <p:cNvPr id="8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83" name="PlaceHolder 1"/>
          <p:cNvSpPr>
            <a:spLocks noGrp="1"/>
          </p:cNvSpPr>
          <p:nvPr>
            <p:ph type="title"/>
          </p:nvPr>
        </p:nvSpPr>
        <p:spPr>
          <a:xfrm>
            <a:off x="630360" y="457200"/>
            <a:ext cx="2949120" cy="1599840"/>
          </a:xfrm>
          <a:prstGeom prst="rect">
            <a:avLst/>
          </a:prstGeom>
          <a:noFill/>
          <a:ln w="936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84" name="PlaceHolder 2"/>
          <p:cNvSpPr>
            <a:spLocks noGrp="1"/>
          </p:cNvSpPr>
          <p:nvPr>
            <p:ph type="body"/>
          </p:nvPr>
        </p:nvSpPr>
        <p:spPr>
          <a:xfrm>
            <a:off x="3887640" y="987480"/>
            <a:ext cx="4628880" cy="4873320"/>
          </a:xfrm>
          <a:prstGeom prst="rect">
            <a:avLst/>
          </a:prstGeom>
          <a:noFill/>
          <a:ln w="9360">
            <a:noFill/>
          </a:ln>
        </p:spPr>
        <p:txBody>
          <a:bodyPr numCol="1" spcCol="0" lIns="91440" rIns="91440" tIns="45720" bIns="45720" anchor="t">
            <a:noAutofit/>
          </a:bodyPr>
          <a:p>
            <a:pPr marL="432000" indent="-324000">
              <a:lnSpc>
                <a:spcPct val="90000"/>
              </a:lnSpc>
              <a:spcBef>
                <a:spcPts val="961"/>
              </a:spcBef>
              <a:buClr>
                <a:srgbClr val="000000"/>
              </a:buClr>
              <a:buSzPct val="45000"/>
              <a:buFont typeface="Wingdings" charset="2"/>
              <a:buChar char=""/>
            </a:pPr>
            <a:r>
              <a:rPr b="0" lang="en-US" sz="3200" spc="-1" strike="noStrike">
                <a:solidFill>
                  <a:schemeClr val="dk1"/>
                </a:solidFill>
                <a:latin typeface="Arial"/>
                <a:ea typeface="ヒラギノ角ゴ Pro W3"/>
              </a:rPr>
              <a:t>Click to edit Master text styles</a:t>
            </a:r>
            <a:endParaRPr b="0" lang="en-US" sz="3200" spc="-1" strike="noStrike">
              <a:solidFill>
                <a:schemeClr val="dk1"/>
              </a:solidFill>
              <a:latin typeface="Arial"/>
            </a:endParaRPr>
          </a:p>
          <a:p>
            <a:pPr lvl="1" marL="864000" indent="-324000">
              <a:lnSpc>
                <a:spcPct val="90000"/>
              </a:lnSpc>
              <a:spcBef>
                <a:spcPts val="839"/>
              </a:spcBef>
              <a:buClr>
                <a:srgbClr val="000000"/>
              </a:buClr>
              <a:buSzPct val="75000"/>
              <a:buFont typeface="Symbol" charset="2"/>
              <a:buChar char=""/>
            </a:pPr>
            <a:r>
              <a:rPr b="0" lang="en-US" sz="2800" spc="-1" strike="noStrike">
                <a:solidFill>
                  <a:schemeClr val="dk1"/>
                </a:solidFill>
                <a:latin typeface="Arial"/>
                <a:ea typeface="ヒラギノ角ゴ Pro W3"/>
              </a:rPr>
              <a:t>Second level</a:t>
            </a:r>
            <a:endParaRPr b="0" lang="en-US" sz="2800" spc="-1" strike="noStrike">
              <a:solidFill>
                <a:schemeClr val="dk1"/>
              </a:solidFill>
              <a:latin typeface="Arial"/>
            </a:endParaRPr>
          </a:p>
          <a:p>
            <a:pPr lvl="2" marL="1296000" indent="-288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Third level</a:t>
            </a:r>
            <a:endParaRPr b="0" lang="en-US" sz="2400" spc="-1" strike="noStrike">
              <a:solidFill>
                <a:schemeClr val="dk1"/>
              </a:solidFill>
              <a:latin typeface="Arial"/>
            </a:endParaRPr>
          </a:p>
          <a:p>
            <a:pPr lvl="3" marL="1728000" indent="-216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Fourth level</a:t>
            </a:r>
            <a:endParaRPr b="0" lang="de-DE" sz="2000" spc="-1" strike="noStrike">
              <a:solidFill>
                <a:schemeClr val="dk1"/>
              </a:solidFill>
              <a:latin typeface="Arial"/>
            </a:endParaRPr>
          </a:p>
          <a:p>
            <a:pPr lvl="4" marL="2160000" indent="-216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Fifth level</a:t>
            </a:r>
            <a:endParaRPr b="0" lang="de-DE" sz="2000" spc="-1" strike="noStrike">
              <a:solidFill>
                <a:schemeClr val="dk1"/>
              </a:solidFill>
              <a:latin typeface="Arial"/>
            </a:endParaRPr>
          </a:p>
        </p:txBody>
      </p:sp>
      <p:sp>
        <p:nvSpPr>
          <p:cNvPr id="85" name="PlaceHolder 3"/>
          <p:cNvSpPr>
            <a:spLocks noGrp="1"/>
          </p:cNvSpPr>
          <p:nvPr>
            <p:ph type="body"/>
          </p:nvPr>
        </p:nvSpPr>
        <p:spPr>
          <a:xfrm>
            <a:off x="630360" y="2101680"/>
            <a:ext cx="2949120" cy="3758760"/>
          </a:xfrm>
          <a:prstGeom prst="rect">
            <a:avLst/>
          </a:prstGeom>
          <a:noFill/>
          <a:ln w="936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86" name="PlaceHolder 4"/>
          <p:cNvSpPr>
            <a:spLocks noGrp="1"/>
          </p:cNvSpPr>
          <p:nvPr>
            <p:ph type="sldNum" idx="11"/>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054ABF04-7DD6-453E-B34A-B7CD2E565042}"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7" name="Picture 6" descr=""/>
          <p:cNvPicPr/>
          <p:nvPr/>
        </p:nvPicPr>
        <p:blipFill>
          <a:blip r:embed="rId2"/>
          <a:stretch/>
        </p:blipFill>
        <p:spPr>
          <a:xfrm>
            <a:off x="7858080" y="6311880"/>
            <a:ext cx="1150560" cy="487080"/>
          </a:xfrm>
          <a:prstGeom prst="rect">
            <a:avLst/>
          </a:prstGeom>
          <a:ln w="9360">
            <a:noFill/>
          </a:ln>
        </p:spPr>
      </p:pic>
      <p:cxnSp>
        <p:nvCxnSpPr>
          <p:cNvPr id="88"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89" name="PlaceHolder 1"/>
          <p:cNvSpPr>
            <a:spLocks noGrp="1"/>
          </p:cNvSpPr>
          <p:nvPr>
            <p:ph type="title"/>
          </p:nvPr>
        </p:nvSpPr>
        <p:spPr>
          <a:xfrm>
            <a:off x="630360" y="457200"/>
            <a:ext cx="2949120" cy="1599840"/>
          </a:xfrm>
          <a:prstGeom prst="rect">
            <a:avLst/>
          </a:prstGeom>
          <a:noFill/>
          <a:ln w="936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90" name="PlaceHolder 2"/>
          <p:cNvSpPr>
            <a:spLocks noGrp="1"/>
          </p:cNvSpPr>
          <p:nvPr>
            <p:ph type="body"/>
          </p:nvPr>
        </p:nvSpPr>
        <p:spPr>
          <a:xfrm>
            <a:off x="3887640" y="987480"/>
            <a:ext cx="4628880" cy="48733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400" spc="-1" strike="noStrike">
                <a:solidFill>
                  <a:schemeClr val="dk1"/>
                </a:solidFill>
                <a:latin typeface="Arial"/>
              </a:rPr>
              <a:t>Format des Gliederungstextes durch Klicken bearbeiten</a:t>
            </a:r>
            <a:endParaRPr b="0" lang="en-US" sz="24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en-US" sz="1800" spc="-1" strike="noStrike">
                <a:solidFill>
                  <a:schemeClr val="dk1"/>
                </a:solidFill>
                <a:latin typeface="Arial"/>
              </a:rPr>
              <a:t>Zweite Gliederungsebene</a:t>
            </a:r>
            <a:endParaRPr b="0" lang="en-US"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en-US" sz="1600" spc="-1" strike="noStrike">
                <a:solidFill>
                  <a:schemeClr val="dk1"/>
                </a:solidFill>
                <a:latin typeface="Arial"/>
              </a:rPr>
              <a:t>Dritte Gliederungsebene</a:t>
            </a:r>
            <a:endParaRPr b="0" lang="en-US" sz="16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de-DE" sz="1600" spc="-1" strike="noStrike">
                <a:solidFill>
                  <a:schemeClr val="dk1"/>
                </a:solidFill>
                <a:latin typeface="Arial"/>
              </a:rPr>
              <a:t>Vierte Gliederungsebene</a:t>
            </a:r>
            <a:endParaRPr b="0" lang="de-DE" sz="16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Fünfte Gliederungsebene</a:t>
            </a:r>
            <a:endParaRPr b="0" lang="de-DE"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Sechste Gliederungsebene</a:t>
            </a:r>
            <a:endParaRPr b="0" lang="de-DE"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Siebte Gliederungsebene</a:t>
            </a:r>
            <a:endParaRPr b="0" lang="de-DE" sz="2000" spc="-1" strike="noStrike">
              <a:solidFill>
                <a:schemeClr val="dk1"/>
              </a:solidFill>
              <a:latin typeface="Arial"/>
            </a:endParaRPr>
          </a:p>
        </p:txBody>
      </p:sp>
      <p:sp>
        <p:nvSpPr>
          <p:cNvPr id="91" name="PlaceHolder 3"/>
          <p:cNvSpPr>
            <a:spLocks noGrp="1"/>
          </p:cNvSpPr>
          <p:nvPr>
            <p:ph type="body"/>
          </p:nvPr>
        </p:nvSpPr>
        <p:spPr>
          <a:xfrm>
            <a:off x="630360" y="2101680"/>
            <a:ext cx="2949120" cy="3758760"/>
          </a:xfrm>
          <a:prstGeom prst="rect">
            <a:avLst/>
          </a:prstGeom>
          <a:noFill/>
          <a:ln w="936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92" name="PlaceHolder 4"/>
          <p:cNvSpPr>
            <a:spLocks noGrp="1"/>
          </p:cNvSpPr>
          <p:nvPr>
            <p:ph type="sldNum" idx="12"/>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7814772C-BA93-4980-AF8A-180CDBCE4DAA}"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3" name="Picture 6" descr=""/>
          <p:cNvPicPr/>
          <p:nvPr/>
        </p:nvPicPr>
        <p:blipFill>
          <a:blip r:embed="rId2"/>
          <a:stretch/>
        </p:blipFill>
        <p:spPr>
          <a:xfrm>
            <a:off x="7858080" y="6311880"/>
            <a:ext cx="1150560" cy="487080"/>
          </a:xfrm>
          <a:prstGeom prst="rect">
            <a:avLst/>
          </a:prstGeom>
          <a:ln w="9360">
            <a:noFill/>
          </a:ln>
        </p:spPr>
      </p:pic>
      <p:cxnSp>
        <p:nvCxnSpPr>
          <p:cNvPr id="94"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95" name="PlaceHolder 1"/>
          <p:cNvSpPr>
            <a:spLocks noGrp="1"/>
          </p:cNvSpPr>
          <p:nvPr>
            <p:ph type="title"/>
          </p:nvPr>
        </p:nvSpPr>
        <p:spPr>
          <a:xfrm>
            <a:off x="1143000" y="1041480"/>
            <a:ext cx="6857640" cy="2387160"/>
          </a:xfrm>
          <a:prstGeom prst="rect">
            <a:avLst/>
          </a:prstGeom>
          <a:noFill/>
          <a:ln w="9360">
            <a:noFill/>
          </a:ln>
        </p:spPr>
        <p:txBody>
          <a:bodyPr numCol="1" spcCol="0" lIns="91440" rIns="91440" tIns="45720" bIns="45720" anchor="b">
            <a:normAutofit/>
          </a:bodyPr>
          <a:p>
            <a:pPr indent="0" algn="ctr">
              <a:lnSpc>
                <a:spcPct val="100000"/>
              </a:lnSpc>
              <a:buNone/>
            </a:pPr>
            <a:r>
              <a:rPr b="0" lang="en-US" sz="4000" spc="-1" strike="noStrike">
                <a:solidFill>
                  <a:srgbClr val="297e97"/>
                </a:solidFill>
                <a:latin typeface="Arial"/>
                <a:ea typeface="ヒラギノ角ゴ Pro W3"/>
              </a:rPr>
              <a:t>Click to edit Master title style</a:t>
            </a:r>
            <a:endParaRPr b="0" lang="de-DE" sz="4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6" name="Picture 6" descr=""/>
          <p:cNvPicPr/>
          <p:nvPr/>
        </p:nvPicPr>
        <p:blipFill>
          <a:blip r:embed="rId2"/>
          <a:stretch/>
        </p:blipFill>
        <p:spPr>
          <a:xfrm>
            <a:off x="7858080" y="6311880"/>
            <a:ext cx="1150560" cy="487080"/>
          </a:xfrm>
          <a:prstGeom prst="rect">
            <a:avLst/>
          </a:prstGeom>
          <a:ln w="9360">
            <a:noFill/>
          </a:ln>
        </p:spPr>
      </p:pic>
      <p:cxnSp>
        <p:nvCxnSpPr>
          <p:cNvPr id="9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98"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99" name="PlaceHolder 2"/>
          <p:cNvSpPr>
            <a:spLocks noGrp="1"/>
          </p:cNvSpPr>
          <p:nvPr>
            <p:ph type="body"/>
          </p:nvPr>
        </p:nvSpPr>
        <p:spPr>
          <a:xfrm>
            <a:off x="628560" y="1179360"/>
            <a:ext cx="7886520" cy="4997160"/>
          </a:xfrm>
          <a:prstGeom prst="rect">
            <a:avLst/>
          </a:prstGeom>
          <a:noFill/>
          <a:ln w="936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100" name="PlaceHolder 3"/>
          <p:cNvSpPr>
            <a:spLocks noGrp="1"/>
          </p:cNvSpPr>
          <p:nvPr>
            <p:ph type="sldNum" idx="13"/>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D243433A-6897-4532-A250-2761B50706FE}"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01" name="Picture 6" descr=""/>
          <p:cNvPicPr/>
          <p:nvPr/>
        </p:nvPicPr>
        <p:blipFill>
          <a:blip r:embed="rId2"/>
          <a:stretch/>
        </p:blipFill>
        <p:spPr>
          <a:xfrm>
            <a:off x="7858080" y="6311880"/>
            <a:ext cx="1150560" cy="487080"/>
          </a:xfrm>
          <a:prstGeom prst="rect">
            <a:avLst/>
          </a:prstGeom>
          <a:ln w="9360">
            <a:noFill/>
          </a:ln>
        </p:spPr>
      </p:pic>
      <p:cxnSp>
        <p:nvCxnSpPr>
          <p:cNvPr id="10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03" name="PlaceHolder 1"/>
          <p:cNvSpPr>
            <a:spLocks noGrp="1"/>
          </p:cNvSpPr>
          <p:nvPr>
            <p:ph type="title"/>
          </p:nvPr>
        </p:nvSpPr>
        <p:spPr>
          <a:xfrm>
            <a:off x="6543720" y="365040"/>
            <a:ext cx="1971360" cy="5811480"/>
          </a:xfrm>
          <a:prstGeom prst="rect">
            <a:avLst/>
          </a:prstGeom>
          <a:noFill/>
          <a:ln w="9360">
            <a:noFill/>
          </a:ln>
        </p:spPr>
        <p:txBody>
          <a:bodyPr numCol="1" spcCol="0" lIns="91440" rIns="91440" tIns="45720" bIns="45720" anchor="ctr" vert="eaVert">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104" name="PlaceHolder 2"/>
          <p:cNvSpPr>
            <a:spLocks noGrp="1"/>
          </p:cNvSpPr>
          <p:nvPr>
            <p:ph type="body"/>
          </p:nvPr>
        </p:nvSpPr>
        <p:spPr>
          <a:xfrm>
            <a:off x="628560" y="365040"/>
            <a:ext cx="5762160" cy="5811480"/>
          </a:xfrm>
          <a:prstGeom prst="rect">
            <a:avLst/>
          </a:prstGeom>
          <a:noFill/>
          <a:ln w="936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105" name="PlaceHolder 3"/>
          <p:cNvSpPr>
            <a:spLocks noGrp="1"/>
          </p:cNvSpPr>
          <p:nvPr>
            <p:ph type="sldNum" idx="14"/>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4599A1C7-7F04-4B70-9C3F-BCE1106A08DD}"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06" name="Picture 6" descr=""/>
          <p:cNvPicPr/>
          <p:nvPr/>
        </p:nvPicPr>
        <p:blipFill>
          <a:blip r:embed="rId2"/>
          <a:stretch/>
        </p:blipFill>
        <p:spPr>
          <a:xfrm>
            <a:off x="7858080" y="6311880"/>
            <a:ext cx="1150560" cy="487080"/>
          </a:xfrm>
          <a:prstGeom prst="rect">
            <a:avLst/>
          </a:prstGeom>
          <a:ln w="9360">
            <a:noFill/>
          </a:ln>
        </p:spPr>
      </p:pic>
      <p:cxnSp>
        <p:nvCxnSpPr>
          <p:cNvPr id="10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08"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109" name="PlaceHolder 2"/>
          <p:cNvSpPr>
            <a:spLocks noGrp="1"/>
          </p:cNvSpPr>
          <p:nvPr>
            <p:ph type="body"/>
          </p:nvPr>
        </p:nvSpPr>
        <p:spPr>
          <a:xfrm>
            <a:off x="628560" y="1179360"/>
            <a:ext cx="7886520" cy="4997160"/>
          </a:xfrm>
          <a:prstGeom prst="rect">
            <a:avLst/>
          </a:prstGeom>
          <a:noFill/>
          <a:ln w="936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110" name="PlaceHolder 3"/>
          <p:cNvSpPr>
            <a:spLocks noGrp="1"/>
          </p:cNvSpPr>
          <p:nvPr>
            <p:ph type="sldNum" idx="15"/>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4AEC7FD7-40F3-4DD0-A724-5B73C79569D7}"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11" name="Picture 6" descr=""/>
          <p:cNvPicPr/>
          <p:nvPr/>
        </p:nvPicPr>
        <p:blipFill>
          <a:blip r:embed="rId2"/>
          <a:stretch/>
        </p:blipFill>
        <p:spPr>
          <a:xfrm>
            <a:off x="7858080" y="6311880"/>
            <a:ext cx="1150560" cy="487080"/>
          </a:xfrm>
          <a:prstGeom prst="rect">
            <a:avLst/>
          </a:prstGeom>
          <a:ln w="9360">
            <a:noFill/>
          </a:ln>
        </p:spPr>
      </p:pic>
      <p:cxnSp>
        <p:nvCxnSpPr>
          <p:cNvPr id="11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13" name="PlaceHolder 1"/>
          <p:cNvSpPr>
            <a:spLocks noGrp="1"/>
          </p:cNvSpPr>
          <p:nvPr>
            <p:ph type="title"/>
          </p:nvPr>
        </p:nvSpPr>
        <p:spPr>
          <a:xfrm>
            <a:off x="623880" y="939240"/>
            <a:ext cx="7886520" cy="2862000"/>
          </a:xfrm>
          <a:prstGeom prst="rect">
            <a:avLst/>
          </a:prstGeom>
          <a:noFill/>
          <a:ln w="9360">
            <a:noFill/>
          </a:ln>
        </p:spPr>
        <p:txBody>
          <a:bodyPr numCol="1" spcCol="0" lIns="91440" rIns="91440" tIns="45720" bIns="45720" anchor="b">
            <a:noAutofit/>
          </a:bodyPr>
          <a:p>
            <a:pPr indent="0" algn="ctr">
              <a:lnSpc>
                <a:spcPct val="100000"/>
              </a:lnSpc>
              <a:buNone/>
            </a:pPr>
            <a:r>
              <a:rPr b="0" lang="en-US" sz="4800" spc="-1" strike="noStrike">
                <a:solidFill>
                  <a:srgbClr val="297e97"/>
                </a:solidFill>
                <a:latin typeface="Arial"/>
                <a:ea typeface="ヒラギノ角ゴ Pro W3"/>
              </a:rPr>
              <a:t>Click to edit Master title style</a:t>
            </a:r>
            <a:endParaRPr b="0" lang="de-DE" sz="4800" spc="-1" strike="noStrike">
              <a:solidFill>
                <a:schemeClr val="dk1"/>
              </a:solidFill>
              <a:latin typeface="Arial"/>
            </a:endParaRPr>
          </a:p>
        </p:txBody>
      </p:sp>
      <p:sp>
        <p:nvSpPr>
          <p:cNvPr id="114" name="PlaceHolder 2"/>
          <p:cNvSpPr>
            <a:spLocks noGrp="1"/>
          </p:cNvSpPr>
          <p:nvPr>
            <p:ph type="body"/>
          </p:nvPr>
        </p:nvSpPr>
        <p:spPr>
          <a:xfrm>
            <a:off x="623880" y="3818880"/>
            <a:ext cx="7886520" cy="1499760"/>
          </a:xfrm>
          <a:prstGeom prst="rect">
            <a:avLst/>
          </a:prstGeom>
          <a:noFill/>
          <a:ln w="936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tabLst>
                <a:tab algn="l" pos="0"/>
              </a:tabLst>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15" name="Picture 6" descr=""/>
          <p:cNvPicPr/>
          <p:nvPr/>
        </p:nvPicPr>
        <p:blipFill>
          <a:blip r:embed="rId2"/>
          <a:stretch/>
        </p:blipFill>
        <p:spPr>
          <a:xfrm>
            <a:off x="7858080" y="6311880"/>
            <a:ext cx="1150560" cy="487080"/>
          </a:xfrm>
          <a:prstGeom prst="rect">
            <a:avLst/>
          </a:prstGeom>
          <a:ln w="9360">
            <a:noFill/>
          </a:ln>
        </p:spPr>
      </p:pic>
      <p:cxnSp>
        <p:nvCxnSpPr>
          <p:cNvPr id="116"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17"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118" name="PlaceHolder 2"/>
          <p:cNvSpPr>
            <a:spLocks noGrp="1"/>
          </p:cNvSpPr>
          <p:nvPr>
            <p:ph type="body"/>
          </p:nvPr>
        </p:nvSpPr>
        <p:spPr>
          <a:xfrm>
            <a:off x="628560" y="1825560"/>
            <a:ext cx="3866760" cy="4350960"/>
          </a:xfrm>
          <a:prstGeom prst="rect">
            <a:avLst/>
          </a:prstGeom>
          <a:noFill/>
          <a:ln w="9360">
            <a:noFill/>
          </a:ln>
        </p:spPr>
        <p:txBody>
          <a:bodyPr numCol="1" spcCol="0" lIns="91440" rIns="91440" tIns="45720" bIns="45720" anchor="t">
            <a:noAutofit/>
          </a:bodyPr>
          <a:p>
            <a:pPr marL="432000" indent="-324000">
              <a:lnSpc>
                <a:spcPct val="90000"/>
              </a:lnSpc>
              <a:spcBef>
                <a:spcPts val="839"/>
              </a:spcBef>
              <a:buClr>
                <a:srgbClr val="000000"/>
              </a:buClr>
              <a:buSzPct val="45000"/>
              <a:buFont typeface="Wingdings" charset="2"/>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864000" indent="-324000">
              <a:lnSpc>
                <a:spcPct val="90000"/>
              </a:lnSpc>
              <a:spcBef>
                <a:spcPts val="720"/>
              </a:spcBef>
              <a:buClr>
                <a:srgbClr val="000000"/>
              </a:buClr>
              <a:buSzPct val="75000"/>
              <a:buFont typeface="Symbol" charset="2"/>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296000" indent="-288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728000" indent="-216000">
              <a:lnSpc>
                <a:spcPct val="90000"/>
              </a:lnSpc>
              <a:spcBef>
                <a:spcPts val="541"/>
              </a:spcBef>
              <a:buClr>
                <a:srgbClr val="000000"/>
              </a:buClr>
              <a:buSzPct val="75000"/>
              <a:buFont typeface="Symbol" charset="2"/>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160000" indent="-216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119" name="PlaceHolder 3"/>
          <p:cNvSpPr>
            <a:spLocks noGrp="1"/>
          </p:cNvSpPr>
          <p:nvPr>
            <p:ph type="body"/>
          </p:nvPr>
        </p:nvSpPr>
        <p:spPr>
          <a:xfrm>
            <a:off x="4648320" y="1825560"/>
            <a:ext cx="3866760" cy="4350960"/>
          </a:xfrm>
          <a:prstGeom prst="rect">
            <a:avLst/>
          </a:prstGeom>
          <a:noFill/>
          <a:ln w="9360">
            <a:noFill/>
          </a:ln>
        </p:spPr>
        <p:txBody>
          <a:bodyPr numCol="1" spcCol="0" lIns="91440" rIns="91440" tIns="45720" bIns="45720" anchor="t">
            <a:noAutofit/>
          </a:bodyPr>
          <a:p>
            <a:pPr marL="228600" indent="-228600">
              <a:lnSpc>
                <a:spcPct val="90000"/>
              </a:lnSpc>
              <a:spcBef>
                <a:spcPts val="839"/>
              </a:spcBef>
              <a:buClr>
                <a:srgbClr val="297e97"/>
              </a:buClr>
              <a:buFont typeface="Arial"/>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6858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1430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6002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0574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120" name="PlaceHolder 4"/>
          <p:cNvSpPr>
            <a:spLocks noGrp="1"/>
          </p:cNvSpPr>
          <p:nvPr>
            <p:ph type="sldNum" idx="16"/>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F39E5EC9-FF54-4D24-822C-4D728C54A22B}"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 name="Picture 6" descr=""/>
          <p:cNvPicPr/>
          <p:nvPr/>
        </p:nvPicPr>
        <p:blipFill>
          <a:blip r:embed="rId2"/>
          <a:stretch/>
        </p:blipFill>
        <p:spPr>
          <a:xfrm>
            <a:off x="7858080" y="6311880"/>
            <a:ext cx="1150560" cy="487080"/>
          </a:xfrm>
          <a:prstGeom prst="rect">
            <a:avLst/>
          </a:prstGeom>
          <a:ln w="9360">
            <a:noFill/>
          </a:ln>
        </p:spPr>
      </p:pic>
      <p:cxnSp>
        <p:nvCxnSpPr>
          <p:cNvPr id="16"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7" name="PlaceHolder 1"/>
          <p:cNvSpPr>
            <a:spLocks noGrp="1"/>
          </p:cNvSpPr>
          <p:nvPr>
            <p:ph type="title"/>
          </p:nvPr>
        </p:nvSpPr>
        <p:spPr>
          <a:xfrm>
            <a:off x="1143000" y="1041480"/>
            <a:ext cx="6857640" cy="2387160"/>
          </a:xfrm>
          <a:prstGeom prst="rect">
            <a:avLst/>
          </a:prstGeom>
          <a:noFill/>
          <a:ln w="9360">
            <a:noFill/>
          </a:ln>
        </p:spPr>
        <p:txBody>
          <a:bodyPr numCol="1" spcCol="0" lIns="91440" rIns="91440" tIns="45720" bIns="45720" anchor="b">
            <a:normAutofit/>
          </a:bodyPr>
          <a:p>
            <a:pPr indent="0" algn="ctr">
              <a:lnSpc>
                <a:spcPct val="100000"/>
              </a:lnSpc>
              <a:buNone/>
            </a:pPr>
            <a:r>
              <a:rPr b="0" lang="en-US" sz="4000" spc="-1" strike="noStrike">
                <a:solidFill>
                  <a:srgbClr val="297e97"/>
                </a:solidFill>
                <a:latin typeface="Arial"/>
                <a:ea typeface="ヒラギノ角ゴ Pro W3"/>
              </a:rPr>
              <a:t>Click to edit Master title style</a:t>
            </a:r>
            <a:endParaRPr b="0" lang="de-DE" sz="4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52" r:id="rId3"/>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1" name="Picture 6" descr=""/>
          <p:cNvPicPr/>
          <p:nvPr/>
        </p:nvPicPr>
        <p:blipFill>
          <a:blip r:embed="rId2"/>
          <a:stretch/>
        </p:blipFill>
        <p:spPr>
          <a:xfrm>
            <a:off x="7858080" y="6311880"/>
            <a:ext cx="1150560" cy="487080"/>
          </a:xfrm>
          <a:prstGeom prst="rect">
            <a:avLst/>
          </a:prstGeom>
          <a:ln w="9360">
            <a:noFill/>
          </a:ln>
        </p:spPr>
      </p:pic>
      <p:cxnSp>
        <p:nvCxnSpPr>
          <p:cNvPr id="12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23" name="PlaceHolder 1"/>
          <p:cNvSpPr>
            <a:spLocks noGrp="1"/>
          </p:cNvSpPr>
          <p:nvPr>
            <p:ph type="title"/>
          </p:nvPr>
        </p:nvSpPr>
        <p:spPr>
          <a:xfrm>
            <a:off x="623880" y="0"/>
            <a:ext cx="7886520" cy="77328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124" name="PlaceHolder 2"/>
          <p:cNvSpPr>
            <a:spLocks noGrp="1"/>
          </p:cNvSpPr>
          <p:nvPr>
            <p:ph type="body"/>
          </p:nvPr>
        </p:nvSpPr>
        <p:spPr>
          <a:xfrm>
            <a:off x="623880" y="1122480"/>
            <a:ext cx="3866760" cy="641160"/>
          </a:xfrm>
          <a:prstGeom prst="rect">
            <a:avLst/>
          </a:prstGeom>
          <a:noFill/>
          <a:ln w="9360">
            <a:noFill/>
          </a:ln>
        </p:spPr>
        <p:txBody>
          <a:bodyPr numCol="1" spcCol="0" lIns="91440" rIns="91440" tIns="45720" bIns="45720" anchor="b">
            <a:noAutofit/>
          </a:bodyPr>
          <a:p>
            <a:pPr marL="432000" indent="-324000">
              <a:lnSpc>
                <a:spcPct val="90000"/>
              </a:lnSpc>
              <a:spcBef>
                <a:spcPts val="720"/>
              </a:spcBef>
              <a:buClr>
                <a:srgbClr val="000000"/>
              </a:buClr>
              <a:buSzPct val="45000"/>
              <a:buFont typeface="Wingdings" charset="2"/>
              <a:buChar char=""/>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125" name="PlaceHolder 3"/>
          <p:cNvSpPr>
            <a:spLocks noGrp="1"/>
          </p:cNvSpPr>
          <p:nvPr>
            <p:ph type="body"/>
          </p:nvPr>
        </p:nvSpPr>
        <p:spPr>
          <a:xfrm>
            <a:off x="623880" y="1944000"/>
            <a:ext cx="3866760" cy="4227840"/>
          </a:xfrm>
          <a:prstGeom prst="rect">
            <a:avLst/>
          </a:prstGeom>
          <a:noFill/>
          <a:ln w="936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126" name="PlaceHolder 4"/>
          <p:cNvSpPr>
            <a:spLocks noGrp="1"/>
          </p:cNvSpPr>
          <p:nvPr>
            <p:ph type="body"/>
          </p:nvPr>
        </p:nvSpPr>
        <p:spPr>
          <a:xfrm>
            <a:off x="4641840" y="1133640"/>
            <a:ext cx="3868200" cy="641160"/>
          </a:xfrm>
          <a:prstGeom prst="rect">
            <a:avLst/>
          </a:prstGeom>
          <a:noFill/>
          <a:ln w="9360">
            <a:noFill/>
          </a:ln>
        </p:spPr>
        <p:txBody>
          <a:bodyPr numCol="1" spcCol="0" lIns="91440" rIns="91440" tIns="45720" bIns="45720" anchor="b">
            <a:noAutofit/>
          </a:bodyPr>
          <a:p>
            <a:pPr indent="0">
              <a:lnSpc>
                <a:spcPct val="90000"/>
              </a:lnSpc>
              <a:spcBef>
                <a:spcPts val="720"/>
              </a:spcBef>
              <a:buNone/>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127" name="PlaceHolder 5"/>
          <p:cNvSpPr>
            <a:spLocks noGrp="1"/>
          </p:cNvSpPr>
          <p:nvPr>
            <p:ph type="body"/>
          </p:nvPr>
        </p:nvSpPr>
        <p:spPr>
          <a:xfrm>
            <a:off x="4641840" y="1944000"/>
            <a:ext cx="3868200" cy="4227840"/>
          </a:xfrm>
          <a:prstGeom prst="rect">
            <a:avLst/>
          </a:prstGeom>
          <a:noFill/>
          <a:ln w="936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128" name="PlaceHolder 6"/>
          <p:cNvSpPr>
            <a:spLocks noGrp="1"/>
          </p:cNvSpPr>
          <p:nvPr>
            <p:ph type="sldNum" idx="17"/>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53594F32-47D8-4C97-AB7F-D16D2A819313}"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9" name="Picture 6" descr=""/>
          <p:cNvPicPr/>
          <p:nvPr/>
        </p:nvPicPr>
        <p:blipFill>
          <a:blip r:embed="rId2"/>
          <a:stretch/>
        </p:blipFill>
        <p:spPr>
          <a:xfrm>
            <a:off x="7858080" y="6311880"/>
            <a:ext cx="1150560" cy="487080"/>
          </a:xfrm>
          <a:prstGeom prst="rect">
            <a:avLst/>
          </a:prstGeom>
          <a:ln w="9360">
            <a:noFill/>
          </a:ln>
        </p:spPr>
      </p:pic>
      <p:cxnSp>
        <p:nvCxnSpPr>
          <p:cNvPr id="130"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31"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132" name="PlaceHolder 2"/>
          <p:cNvSpPr>
            <a:spLocks noGrp="1"/>
          </p:cNvSpPr>
          <p:nvPr>
            <p:ph type="sldNum" idx="18"/>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6C6B01F2-2DF3-4A20-9A8F-1A371E48093F}"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3" name="Picture 6" descr=""/>
          <p:cNvPicPr/>
          <p:nvPr/>
        </p:nvPicPr>
        <p:blipFill>
          <a:blip r:embed="rId2"/>
          <a:stretch/>
        </p:blipFill>
        <p:spPr>
          <a:xfrm>
            <a:off x="7858080" y="6311880"/>
            <a:ext cx="1150560" cy="487080"/>
          </a:xfrm>
          <a:prstGeom prst="rect">
            <a:avLst/>
          </a:prstGeom>
          <a:ln w="9360">
            <a:noFill/>
          </a:ln>
        </p:spPr>
      </p:pic>
      <p:cxnSp>
        <p:nvCxnSpPr>
          <p:cNvPr id="134"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35" name="PlaceHolder 1"/>
          <p:cNvSpPr>
            <a:spLocks noGrp="1"/>
          </p:cNvSpPr>
          <p:nvPr>
            <p:ph type="sldNum" idx="19"/>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2F346F05-AA87-4335-B138-0CC382764857}"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6" name="Picture 6" descr=""/>
          <p:cNvPicPr/>
          <p:nvPr/>
        </p:nvPicPr>
        <p:blipFill>
          <a:blip r:embed="rId2"/>
          <a:stretch/>
        </p:blipFill>
        <p:spPr>
          <a:xfrm>
            <a:off x="7858080" y="6311880"/>
            <a:ext cx="1150560" cy="487080"/>
          </a:xfrm>
          <a:prstGeom prst="rect">
            <a:avLst/>
          </a:prstGeom>
          <a:ln w="9360">
            <a:noFill/>
          </a:ln>
        </p:spPr>
      </p:pic>
      <p:cxnSp>
        <p:nvCxnSpPr>
          <p:cNvPr id="13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38" name="PlaceHolder 1"/>
          <p:cNvSpPr>
            <a:spLocks noGrp="1"/>
          </p:cNvSpPr>
          <p:nvPr>
            <p:ph type="title"/>
          </p:nvPr>
        </p:nvSpPr>
        <p:spPr>
          <a:xfrm>
            <a:off x="630360" y="457200"/>
            <a:ext cx="2949120" cy="1599840"/>
          </a:xfrm>
          <a:prstGeom prst="rect">
            <a:avLst/>
          </a:prstGeom>
          <a:noFill/>
          <a:ln w="936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139" name="PlaceHolder 2"/>
          <p:cNvSpPr>
            <a:spLocks noGrp="1"/>
          </p:cNvSpPr>
          <p:nvPr>
            <p:ph type="body"/>
          </p:nvPr>
        </p:nvSpPr>
        <p:spPr>
          <a:xfrm>
            <a:off x="3887640" y="987480"/>
            <a:ext cx="4628880" cy="4873320"/>
          </a:xfrm>
          <a:prstGeom prst="rect">
            <a:avLst/>
          </a:prstGeom>
          <a:noFill/>
          <a:ln w="9360">
            <a:noFill/>
          </a:ln>
        </p:spPr>
        <p:txBody>
          <a:bodyPr numCol="1" spcCol="0" lIns="91440" rIns="91440" tIns="45720" bIns="45720" anchor="t">
            <a:noAutofit/>
          </a:bodyPr>
          <a:p>
            <a:pPr marL="432000" indent="-324000">
              <a:lnSpc>
                <a:spcPct val="90000"/>
              </a:lnSpc>
              <a:spcBef>
                <a:spcPts val="961"/>
              </a:spcBef>
              <a:buClr>
                <a:srgbClr val="000000"/>
              </a:buClr>
              <a:buSzPct val="45000"/>
              <a:buFont typeface="Wingdings" charset="2"/>
              <a:buChar char=""/>
            </a:pPr>
            <a:r>
              <a:rPr b="0" lang="en-US" sz="3200" spc="-1" strike="noStrike">
                <a:solidFill>
                  <a:schemeClr val="dk1"/>
                </a:solidFill>
                <a:latin typeface="Arial"/>
                <a:ea typeface="ヒラギノ角ゴ Pro W3"/>
              </a:rPr>
              <a:t>Click to edit Master text styles</a:t>
            </a:r>
            <a:endParaRPr b="0" lang="en-US" sz="3200" spc="-1" strike="noStrike">
              <a:solidFill>
                <a:schemeClr val="dk1"/>
              </a:solidFill>
              <a:latin typeface="Arial"/>
            </a:endParaRPr>
          </a:p>
          <a:p>
            <a:pPr lvl="1" marL="864000" indent="-324000">
              <a:lnSpc>
                <a:spcPct val="90000"/>
              </a:lnSpc>
              <a:spcBef>
                <a:spcPts val="839"/>
              </a:spcBef>
              <a:buClr>
                <a:srgbClr val="000000"/>
              </a:buClr>
              <a:buSzPct val="75000"/>
              <a:buFont typeface="Symbol" charset="2"/>
              <a:buChar char=""/>
            </a:pPr>
            <a:r>
              <a:rPr b="0" lang="en-US" sz="2800" spc="-1" strike="noStrike">
                <a:solidFill>
                  <a:schemeClr val="dk1"/>
                </a:solidFill>
                <a:latin typeface="Arial"/>
                <a:ea typeface="ヒラギノ角ゴ Pro W3"/>
              </a:rPr>
              <a:t>Second level</a:t>
            </a:r>
            <a:endParaRPr b="0" lang="en-US" sz="2800" spc="-1" strike="noStrike">
              <a:solidFill>
                <a:schemeClr val="dk1"/>
              </a:solidFill>
              <a:latin typeface="Arial"/>
            </a:endParaRPr>
          </a:p>
          <a:p>
            <a:pPr lvl="2" marL="1296000" indent="-288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Third level</a:t>
            </a:r>
            <a:endParaRPr b="0" lang="en-US" sz="2400" spc="-1" strike="noStrike">
              <a:solidFill>
                <a:schemeClr val="dk1"/>
              </a:solidFill>
              <a:latin typeface="Arial"/>
            </a:endParaRPr>
          </a:p>
          <a:p>
            <a:pPr lvl="3" marL="1728000" indent="-216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Fourth level</a:t>
            </a:r>
            <a:endParaRPr b="0" lang="de-DE" sz="2000" spc="-1" strike="noStrike">
              <a:solidFill>
                <a:schemeClr val="dk1"/>
              </a:solidFill>
              <a:latin typeface="Arial"/>
            </a:endParaRPr>
          </a:p>
          <a:p>
            <a:pPr lvl="4" marL="2160000" indent="-216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Fifth level</a:t>
            </a:r>
            <a:endParaRPr b="0" lang="de-DE" sz="2000" spc="-1" strike="noStrike">
              <a:solidFill>
                <a:schemeClr val="dk1"/>
              </a:solidFill>
              <a:latin typeface="Arial"/>
            </a:endParaRPr>
          </a:p>
        </p:txBody>
      </p:sp>
      <p:sp>
        <p:nvSpPr>
          <p:cNvPr id="140" name="PlaceHolder 3"/>
          <p:cNvSpPr>
            <a:spLocks noGrp="1"/>
          </p:cNvSpPr>
          <p:nvPr>
            <p:ph type="body"/>
          </p:nvPr>
        </p:nvSpPr>
        <p:spPr>
          <a:xfrm>
            <a:off x="630360" y="2101680"/>
            <a:ext cx="2949120" cy="3758760"/>
          </a:xfrm>
          <a:prstGeom prst="rect">
            <a:avLst/>
          </a:prstGeom>
          <a:noFill/>
          <a:ln w="936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141" name="PlaceHolder 4"/>
          <p:cNvSpPr>
            <a:spLocks noGrp="1"/>
          </p:cNvSpPr>
          <p:nvPr>
            <p:ph type="sldNum" idx="20"/>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527CCD31-3302-4666-9D7B-FADEC2A07488}"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42" name="Picture 6" descr=""/>
          <p:cNvPicPr/>
          <p:nvPr/>
        </p:nvPicPr>
        <p:blipFill>
          <a:blip r:embed="rId2"/>
          <a:stretch/>
        </p:blipFill>
        <p:spPr>
          <a:xfrm>
            <a:off x="7858080" y="6311880"/>
            <a:ext cx="1150560" cy="487080"/>
          </a:xfrm>
          <a:prstGeom prst="rect">
            <a:avLst/>
          </a:prstGeom>
          <a:ln w="9360">
            <a:noFill/>
          </a:ln>
        </p:spPr>
      </p:pic>
      <p:cxnSp>
        <p:nvCxnSpPr>
          <p:cNvPr id="143"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44" name="PlaceHolder 1"/>
          <p:cNvSpPr>
            <a:spLocks noGrp="1"/>
          </p:cNvSpPr>
          <p:nvPr>
            <p:ph type="title"/>
          </p:nvPr>
        </p:nvSpPr>
        <p:spPr>
          <a:xfrm>
            <a:off x="630360" y="457200"/>
            <a:ext cx="2949120" cy="1599840"/>
          </a:xfrm>
          <a:prstGeom prst="rect">
            <a:avLst/>
          </a:prstGeom>
          <a:noFill/>
          <a:ln w="936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145" name="PlaceHolder 2"/>
          <p:cNvSpPr>
            <a:spLocks noGrp="1"/>
          </p:cNvSpPr>
          <p:nvPr>
            <p:ph type="body"/>
          </p:nvPr>
        </p:nvSpPr>
        <p:spPr>
          <a:xfrm>
            <a:off x="3887640" y="987480"/>
            <a:ext cx="4628880" cy="48733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400" spc="-1" strike="noStrike">
                <a:solidFill>
                  <a:schemeClr val="dk1"/>
                </a:solidFill>
                <a:latin typeface="Arial"/>
              </a:rPr>
              <a:t>Format des Gliederungstextes durch Klicken bearbeiten</a:t>
            </a:r>
            <a:endParaRPr b="0" lang="en-US" sz="24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en-US" sz="1800" spc="-1" strike="noStrike">
                <a:solidFill>
                  <a:schemeClr val="dk1"/>
                </a:solidFill>
                <a:latin typeface="Arial"/>
              </a:rPr>
              <a:t>Zweite Gliederungsebene</a:t>
            </a:r>
            <a:endParaRPr b="0" lang="en-US"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en-US" sz="1600" spc="-1" strike="noStrike">
                <a:solidFill>
                  <a:schemeClr val="dk1"/>
                </a:solidFill>
                <a:latin typeface="Arial"/>
              </a:rPr>
              <a:t>Dritte Gliederungsebene</a:t>
            </a:r>
            <a:endParaRPr b="0" lang="en-US" sz="16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de-DE" sz="1600" spc="-1" strike="noStrike">
                <a:solidFill>
                  <a:schemeClr val="dk1"/>
                </a:solidFill>
                <a:latin typeface="Arial"/>
              </a:rPr>
              <a:t>Vierte Gliederungsebene</a:t>
            </a:r>
            <a:endParaRPr b="0" lang="de-DE" sz="16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Fünfte Gliederungsebene</a:t>
            </a:r>
            <a:endParaRPr b="0" lang="de-DE"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Sechste Gliederungsebene</a:t>
            </a:r>
            <a:endParaRPr b="0" lang="de-DE"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Siebte Gliederungsebene</a:t>
            </a:r>
            <a:endParaRPr b="0" lang="de-DE" sz="2000" spc="-1" strike="noStrike">
              <a:solidFill>
                <a:schemeClr val="dk1"/>
              </a:solidFill>
              <a:latin typeface="Arial"/>
            </a:endParaRPr>
          </a:p>
        </p:txBody>
      </p:sp>
      <p:sp>
        <p:nvSpPr>
          <p:cNvPr id="146" name="PlaceHolder 3"/>
          <p:cNvSpPr>
            <a:spLocks noGrp="1"/>
          </p:cNvSpPr>
          <p:nvPr>
            <p:ph type="body"/>
          </p:nvPr>
        </p:nvSpPr>
        <p:spPr>
          <a:xfrm>
            <a:off x="630360" y="2101680"/>
            <a:ext cx="2949120" cy="3758760"/>
          </a:xfrm>
          <a:prstGeom prst="rect">
            <a:avLst/>
          </a:prstGeom>
          <a:noFill/>
          <a:ln w="936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147" name="PlaceHolder 4"/>
          <p:cNvSpPr>
            <a:spLocks noGrp="1"/>
          </p:cNvSpPr>
          <p:nvPr>
            <p:ph type="sldNum" idx="21"/>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C198E975-8982-4544-8910-DDB597E95955}"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48" name="Picture 6" descr=""/>
          <p:cNvPicPr/>
          <p:nvPr/>
        </p:nvPicPr>
        <p:blipFill>
          <a:blip r:embed="rId2"/>
          <a:stretch/>
        </p:blipFill>
        <p:spPr>
          <a:xfrm>
            <a:off x="7858080" y="6311880"/>
            <a:ext cx="1150560" cy="487080"/>
          </a:xfrm>
          <a:prstGeom prst="rect">
            <a:avLst/>
          </a:prstGeom>
          <a:ln w="9360">
            <a:noFill/>
          </a:ln>
        </p:spPr>
      </p:pic>
      <p:cxnSp>
        <p:nvCxnSpPr>
          <p:cNvPr id="149"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50" name="PlaceHolder 1"/>
          <p:cNvSpPr>
            <a:spLocks noGrp="1"/>
          </p:cNvSpPr>
          <p:nvPr>
            <p:ph type="title"/>
          </p:nvPr>
        </p:nvSpPr>
        <p:spPr>
          <a:xfrm>
            <a:off x="1143000" y="1041480"/>
            <a:ext cx="6857640" cy="2387160"/>
          </a:xfrm>
          <a:prstGeom prst="rect">
            <a:avLst/>
          </a:prstGeom>
          <a:noFill/>
          <a:ln w="9360">
            <a:noFill/>
          </a:ln>
        </p:spPr>
        <p:txBody>
          <a:bodyPr numCol="1" spcCol="0" lIns="91440" rIns="91440" tIns="45720" bIns="45720" anchor="b">
            <a:normAutofit/>
          </a:bodyPr>
          <a:p>
            <a:pPr indent="0" algn="ctr">
              <a:lnSpc>
                <a:spcPct val="100000"/>
              </a:lnSpc>
              <a:buNone/>
            </a:pPr>
            <a:r>
              <a:rPr b="0" lang="en-US" sz="4000" spc="-1" strike="noStrike">
                <a:solidFill>
                  <a:srgbClr val="297e97"/>
                </a:solidFill>
                <a:latin typeface="Arial"/>
                <a:ea typeface="ヒラギノ角ゴ Pro W3"/>
              </a:rPr>
              <a:t>Click to edit Master title style</a:t>
            </a:r>
            <a:endParaRPr b="0" lang="de-DE" sz="4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1" name="Picture 6" descr=""/>
          <p:cNvPicPr/>
          <p:nvPr/>
        </p:nvPicPr>
        <p:blipFill>
          <a:blip r:embed="rId2"/>
          <a:stretch/>
        </p:blipFill>
        <p:spPr>
          <a:xfrm>
            <a:off x="7858080" y="6311880"/>
            <a:ext cx="1150560" cy="487080"/>
          </a:xfrm>
          <a:prstGeom prst="rect">
            <a:avLst/>
          </a:prstGeom>
          <a:ln w="9360">
            <a:noFill/>
          </a:ln>
        </p:spPr>
      </p:pic>
      <p:cxnSp>
        <p:nvCxnSpPr>
          <p:cNvPr id="15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53"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154" name="PlaceHolder 2"/>
          <p:cNvSpPr>
            <a:spLocks noGrp="1"/>
          </p:cNvSpPr>
          <p:nvPr>
            <p:ph type="body"/>
          </p:nvPr>
        </p:nvSpPr>
        <p:spPr>
          <a:xfrm>
            <a:off x="628560" y="1179360"/>
            <a:ext cx="7886520" cy="4997160"/>
          </a:xfrm>
          <a:prstGeom prst="rect">
            <a:avLst/>
          </a:prstGeom>
          <a:noFill/>
          <a:ln w="936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155" name="PlaceHolder 3"/>
          <p:cNvSpPr>
            <a:spLocks noGrp="1"/>
          </p:cNvSpPr>
          <p:nvPr>
            <p:ph type="sldNum" idx="22"/>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E5310492-D4A2-4156-A5BD-6737F9B4C232}"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56" name="Picture 6" descr=""/>
          <p:cNvPicPr/>
          <p:nvPr/>
        </p:nvPicPr>
        <p:blipFill>
          <a:blip r:embed="rId2"/>
          <a:stretch/>
        </p:blipFill>
        <p:spPr>
          <a:xfrm>
            <a:off x="7858080" y="6311880"/>
            <a:ext cx="1150560" cy="487080"/>
          </a:xfrm>
          <a:prstGeom prst="rect">
            <a:avLst/>
          </a:prstGeom>
          <a:ln w="9360">
            <a:noFill/>
          </a:ln>
        </p:spPr>
      </p:pic>
      <p:cxnSp>
        <p:nvCxnSpPr>
          <p:cNvPr id="15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58" name="PlaceHolder 1"/>
          <p:cNvSpPr>
            <a:spLocks noGrp="1"/>
          </p:cNvSpPr>
          <p:nvPr>
            <p:ph type="title"/>
          </p:nvPr>
        </p:nvSpPr>
        <p:spPr>
          <a:xfrm>
            <a:off x="6543720" y="365040"/>
            <a:ext cx="1971360" cy="5811480"/>
          </a:xfrm>
          <a:prstGeom prst="rect">
            <a:avLst/>
          </a:prstGeom>
          <a:noFill/>
          <a:ln w="9360">
            <a:noFill/>
          </a:ln>
        </p:spPr>
        <p:txBody>
          <a:bodyPr numCol="1" spcCol="0" lIns="91440" rIns="91440" tIns="45720" bIns="45720" anchor="ctr" vert="eaVert">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159" name="PlaceHolder 2"/>
          <p:cNvSpPr>
            <a:spLocks noGrp="1"/>
          </p:cNvSpPr>
          <p:nvPr>
            <p:ph type="body"/>
          </p:nvPr>
        </p:nvSpPr>
        <p:spPr>
          <a:xfrm>
            <a:off x="628560" y="365040"/>
            <a:ext cx="5762160" cy="5811480"/>
          </a:xfrm>
          <a:prstGeom prst="rect">
            <a:avLst/>
          </a:prstGeom>
          <a:noFill/>
          <a:ln w="936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160" name="PlaceHolder 3"/>
          <p:cNvSpPr>
            <a:spLocks noGrp="1"/>
          </p:cNvSpPr>
          <p:nvPr>
            <p:ph type="sldNum" idx="23"/>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5EDFBE30-127A-41A8-9927-456352E0B04D}"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1" name="Picture 6" descr=""/>
          <p:cNvPicPr/>
          <p:nvPr/>
        </p:nvPicPr>
        <p:blipFill>
          <a:blip r:embed="rId2"/>
          <a:stretch/>
        </p:blipFill>
        <p:spPr>
          <a:xfrm>
            <a:off x="7858080" y="6311880"/>
            <a:ext cx="1150560" cy="487080"/>
          </a:xfrm>
          <a:prstGeom prst="rect">
            <a:avLst/>
          </a:prstGeom>
          <a:ln w="9360">
            <a:noFill/>
          </a:ln>
        </p:spPr>
      </p:pic>
      <p:cxnSp>
        <p:nvCxnSpPr>
          <p:cNvPr id="16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63"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164" name="PlaceHolder 2"/>
          <p:cNvSpPr>
            <a:spLocks noGrp="1"/>
          </p:cNvSpPr>
          <p:nvPr>
            <p:ph type="body"/>
          </p:nvPr>
        </p:nvSpPr>
        <p:spPr>
          <a:xfrm>
            <a:off x="628560" y="1179360"/>
            <a:ext cx="7886520" cy="4997160"/>
          </a:xfrm>
          <a:prstGeom prst="rect">
            <a:avLst/>
          </a:prstGeom>
          <a:noFill/>
          <a:ln w="936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165" name="PlaceHolder 3"/>
          <p:cNvSpPr>
            <a:spLocks noGrp="1"/>
          </p:cNvSpPr>
          <p:nvPr>
            <p:ph type="sldNum" idx="24"/>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AF2E19C2-88E0-4105-8E61-20BB2C17B3D8}"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6" name="Picture 6" descr=""/>
          <p:cNvPicPr/>
          <p:nvPr/>
        </p:nvPicPr>
        <p:blipFill>
          <a:blip r:embed="rId2"/>
          <a:stretch/>
        </p:blipFill>
        <p:spPr>
          <a:xfrm>
            <a:off x="7858080" y="6311880"/>
            <a:ext cx="1150560" cy="487080"/>
          </a:xfrm>
          <a:prstGeom prst="rect">
            <a:avLst/>
          </a:prstGeom>
          <a:ln w="9360">
            <a:noFill/>
          </a:ln>
        </p:spPr>
      </p:pic>
      <p:cxnSp>
        <p:nvCxnSpPr>
          <p:cNvPr id="16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68" name="PlaceHolder 1"/>
          <p:cNvSpPr>
            <a:spLocks noGrp="1"/>
          </p:cNvSpPr>
          <p:nvPr>
            <p:ph type="title"/>
          </p:nvPr>
        </p:nvSpPr>
        <p:spPr>
          <a:xfrm>
            <a:off x="623880" y="939240"/>
            <a:ext cx="7886520" cy="2862000"/>
          </a:xfrm>
          <a:prstGeom prst="rect">
            <a:avLst/>
          </a:prstGeom>
          <a:noFill/>
          <a:ln w="9360">
            <a:noFill/>
          </a:ln>
        </p:spPr>
        <p:txBody>
          <a:bodyPr numCol="1" spcCol="0" lIns="91440" rIns="91440" tIns="45720" bIns="45720" anchor="b">
            <a:noAutofit/>
          </a:bodyPr>
          <a:p>
            <a:pPr indent="0" algn="ctr">
              <a:lnSpc>
                <a:spcPct val="100000"/>
              </a:lnSpc>
              <a:buNone/>
            </a:pPr>
            <a:r>
              <a:rPr b="0" lang="en-US" sz="4800" spc="-1" strike="noStrike">
                <a:solidFill>
                  <a:srgbClr val="297e97"/>
                </a:solidFill>
                <a:latin typeface="Arial"/>
                <a:ea typeface="ヒラギノ角ゴ Pro W3"/>
              </a:rPr>
              <a:t>Click to edit Master title style</a:t>
            </a:r>
            <a:endParaRPr b="0" lang="de-DE" sz="4800" spc="-1" strike="noStrike">
              <a:solidFill>
                <a:schemeClr val="dk1"/>
              </a:solidFill>
              <a:latin typeface="Arial"/>
            </a:endParaRPr>
          </a:p>
        </p:txBody>
      </p:sp>
      <p:sp>
        <p:nvSpPr>
          <p:cNvPr id="169" name="PlaceHolder 2"/>
          <p:cNvSpPr>
            <a:spLocks noGrp="1"/>
          </p:cNvSpPr>
          <p:nvPr>
            <p:ph type="body"/>
          </p:nvPr>
        </p:nvSpPr>
        <p:spPr>
          <a:xfrm>
            <a:off x="623880" y="3818880"/>
            <a:ext cx="7886520" cy="1499760"/>
          </a:xfrm>
          <a:prstGeom prst="rect">
            <a:avLst/>
          </a:prstGeom>
          <a:noFill/>
          <a:ln w="936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tabLst>
                <a:tab algn="l" pos="0"/>
              </a:tabLst>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 name="Picture 6" descr=""/>
          <p:cNvPicPr/>
          <p:nvPr/>
        </p:nvPicPr>
        <p:blipFill>
          <a:blip r:embed="rId2"/>
          <a:stretch/>
        </p:blipFill>
        <p:spPr>
          <a:xfrm>
            <a:off x="7858080" y="6311880"/>
            <a:ext cx="1150560" cy="487080"/>
          </a:xfrm>
          <a:prstGeom prst="rect">
            <a:avLst/>
          </a:prstGeom>
          <a:ln w="9360">
            <a:noFill/>
          </a:ln>
        </p:spPr>
      </p:pic>
      <p:cxnSp>
        <p:nvCxnSpPr>
          <p:cNvPr id="21"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2"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3" name="PlaceHolder 2"/>
          <p:cNvSpPr>
            <a:spLocks noGrp="1"/>
          </p:cNvSpPr>
          <p:nvPr>
            <p:ph type="body"/>
          </p:nvPr>
        </p:nvSpPr>
        <p:spPr>
          <a:xfrm>
            <a:off x="628560" y="1179360"/>
            <a:ext cx="7886520" cy="4997160"/>
          </a:xfrm>
          <a:prstGeom prst="rect">
            <a:avLst/>
          </a:prstGeom>
          <a:noFill/>
          <a:ln w="936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24" name="PlaceHolder 3"/>
          <p:cNvSpPr>
            <a:spLocks noGrp="1"/>
          </p:cNvSpPr>
          <p:nvPr>
            <p:ph type="sldNum" idx="1"/>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98695EC1-FBD0-48B5-8C4F-235924B673FB}"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4" r:id="rId3"/>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0" name="Picture 6" descr=""/>
          <p:cNvPicPr/>
          <p:nvPr/>
        </p:nvPicPr>
        <p:blipFill>
          <a:blip r:embed="rId2"/>
          <a:stretch/>
        </p:blipFill>
        <p:spPr>
          <a:xfrm>
            <a:off x="7858080" y="6311880"/>
            <a:ext cx="1150560" cy="487080"/>
          </a:xfrm>
          <a:prstGeom prst="rect">
            <a:avLst/>
          </a:prstGeom>
          <a:ln w="9360">
            <a:noFill/>
          </a:ln>
        </p:spPr>
      </p:pic>
      <p:cxnSp>
        <p:nvCxnSpPr>
          <p:cNvPr id="171"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72"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173" name="PlaceHolder 2"/>
          <p:cNvSpPr>
            <a:spLocks noGrp="1"/>
          </p:cNvSpPr>
          <p:nvPr>
            <p:ph type="body"/>
          </p:nvPr>
        </p:nvSpPr>
        <p:spPr>
          <a:xfrm>
            <a:off x="628560" y="1825560"/>
            <a:ext cx="3866760" cy="4350960"/>
          </a:xfrm>
          <a:prstGeom prst="rect">
            <a:avLst/>
          </a:prstGeom>
          <a:noFill/>
          <a:ln w="9360">
            <a:noFill/>
          </a:ln>
        </p:spPr>
        <p:txBody>
          <a:bodyPr numCol="1" spcCol="0" lIns="91440" rIns="91440" tIns="45720" bIns="45720" anchor="t">
            <a:noAutofit/>
          </a:bodyPr>
          <a:p>
            <a:pPr marL="432000" indent="-324000">
              <a:lnSpc>
                <a:spcPct val="90000"/>
              </a:lnSpc>
              <a:spcBef>
                <a:spcPts val="839"/>
              </a:spcBef>
              <a:buClr>
                <a:srgbClr val="000000"/>
              </a:buClr>
              <a:buSzPct val="45000"/>
              <a:buFont typeface="Wingdings" charset="2"/>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864000" indent="-324000">
              <a:lnSpc>
                <a:spcPct val="90000"/>
              </a:lnSpc>
              <a:spcBef>
                <a:spcPts val="720"/>
              </a:spcBef>
              <a:buClr>
                <a:srgbClr val="000000"/>
              </a:buClr>
              <a:buSzPct val="75000"/>
              <a:buFont typeface="Symbol" charset="2"/>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296000" indent="-288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728000" indent="-216000">
              <a:lnSpc>
                <a:spcPct val="90000"/>
              </a:lnSpc>
              <a:spcBef>
                <a:spcPts val="541"/>
              </a:spcBef>
              <a:buClr>
                <a:srgbClr val="000000"/>
              </a:buClr>
              <a:buSzPct val="75000"/>
              <a:buFont typeface="Symbol" charset="2"/>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160000" indent="-216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174" name="PlaceHolder 3"/>
          <p:cNvSpPr>
            <a:spLocks noGrp="1"/>
          </p:cNvSpPr>
          <p:nvPr>
            <p:ph type="body"/>
          </p:nvPr>
        </p:nvSpPr>
        <p:spPr>
          <a:xfrm>
            <a:off x="4648320" y="1825560"/>
            <a:ext cx="3866760" cy="4350960"/>
          </a:xfrm>
          <a:prstGeom prst="rect">
            <a:avLst/>
          </a:prstGeom>
          <a:noFill/>
          <a:ln w="9360">
            <a:noFill/>
          </a:ln>
        </p:spPr>
        <p:txBody>
          <a:bodyPr numCol="1" spcCol="0" lIns="91440" rIns="91440" tIns="45720" bIns="45720" anchor="t">
            <a:noAutofit/>
          </a:bodyPr>
          <a:p>
            <a:pPr marL="228600" indent="-228600">
              <a:lnSpc>
                <a:spcPct val="90000"/>
              </a:lnSpc>
              <a:spcBef>
                <a:spcPts val="839"/>
              </a:spcBef>
              <a:buClr>
                <a:srgbClr val="297e97"/>
              </a:buClr>
              <a:buFont typeface="Arial"/>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6858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1430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6002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0574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175" name="PlaceHolder 4"/>
          <p:cNvSpPr>
            <a:spLocks noGrp="1"/>
          </p:cNvSpPr>
          <p:nvPr>
            <p:ph type="sldNum" idx="25"/>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62ECA776-2F5D-4E90-92FC-AC31F0755F15}"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6" name="Picture 6" descr=""/>
          <p:cNvPicPr/>
          <p:nvPr/>
        </p:nvPicPr>
        <p:blipFill>
          <a:blip r:embed="rId2"/>
          <a:stretch/>
        </p:blipFill>
        <p:spPr>
          <a:xfrm>
            <a:off x="7858080" y="6311880"/>
            <a:ext cx="1150560" cy="487080"/>
          </a:xfrm>
          <a:prstGeom prst="rect">
            <a:avLst/>
          </a:prstGeom>
          <a:ln w="9360">
            <a:noFill/>
          </a:ln>
        </p:spPr>
      </p:pic>
      <p:cxnSp>
        <p:nvCxnSpPr>
          <p:cNvPr id="17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78" name="PlaceHolder 1"/>
          <p:cNvSpPr>
            <a:spLocks noGrp="1"/>
          </p:cNvSpPr>
          <p:nvPr>
            <p:ph type="title"/>
          </p:nvPr>
        </p:nvSpPr>
        <p:spPr>
          <a:xfrm>
            <a:off x="623880" y="0"/>
            <a:ext cx="7886520" cy="77328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179" name="PlaceHolder 2"/>
          <p:cNvSpPr>
            <a:spLocks noGrp="1"/>
          </p:cNvSpPr>
          <p:nvPr>
            <p:ph type="body"/>
          </p:nvPr>
        </p:nvSpPr>
        <p:spPr>
          <a:xfrm>
            <a:off x="623880" y="1122480"/>
            <a:ext cx="3866760" cy="641160"/>
          </a:xfrm>
          <a:prstGeom prst="rect">
            <a:avLst/>
          </a:prstGeom>
          <a:noFill/>
          <a:ln w="9360">
            <a:noFill/>
          </a:ln>
        </p:spPr>
        <p:txBody>
          <a:bodyPr numCol="1" spcCol="0" lIns="91440" rIns="91440" tIns="45720" bIns="45720" anchor="b">
            <a:noAutofit/>
          </a:bodyPr>
          <a:p>
            <a:pPr marL="432000" indent="-324000">
              <a:lnSpc>
                <a:spcPct val="90000"/>
              </a:lnSpc>
              <a:spcBef>
                <a:spcPts val="720"/>
              </a:spcBef>
              <a:buClr>
                <a:srgbClr val="000000"/>
              </a:buClr>
              <a:buSzPct val="45000"/>
              <a:buFont typeface="Wingdings" charset="2"/>
              <a:buChar char=""/>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180" name="PlaceHolder 3"/>
          <p:cNvSpPr>
            <a:spLocks noGrp="1"/>
          </p:cNvSpPr>
          <p:nvPr>
            <p:ph type="body"/>
          </p:nvPr>
        </p:nvSpPr>
        <p:spPr>
          <a:xfrm>
            <a:off x="623880" y="1944000"/>
            <a:ext cx="3866760" cy="4227840"/>
          </a:xfrm>
          <a:prstGeom prst="rect">
            <a:avLst/>
          </a:prstGeom>
          <a:noFill/>
          <a:ln w="936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181" name="PlaceHolder 4"/>
          <p:cNvSpPr>
            <a:spLocks noGrp="1"/>
          </p:cNvSpPr>
          <p:nvPr>
            <p:ph type="body"/>
          </p:nvPr>
        </p:nvSpPr>
        <p:spPr>
          <a:xfrm>
            <a:off x="4641840" y="1133640"/>
            <a:ext cx="3868200" cy="641160"/>
          </a:xfrm>
          <a:prstGeom prst="rect">
            <a:avLst/>
          </a:prstGeom>
          <a:noFill/>
          <a:ln w="9360">
            <a:noFill/>
          </a:ln>
        </p:spPr>
        <p:txBody>
          <a:bodyPr numCol="1" spcCol="0" lIns="91440" rIns="91440" tIns="45720" bIns="45720" anchor="b">
            <a:noAutofit/>
          </a:bodyPr>
          <a:p>
            <a:pPr indent="0">
              <a:lnSpc>
                <a:spcPct val="90000"/>
              </a:lnSpc>
              <a:spcBef>
                <a:spcPts val="720"/>
              </a:spcBef>
              <a:buNone/>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182" name="PlaceHolder 5"/>
          <p:cNvSpPr>
            <a:spLocks noGrp="1"/>
          </p:cNvSpPr>
          <p:nvPr>
            <p:ph type="body"/>
          </p:nvPr>
        </p:nvSpPr>
        <p:spPr>
          <a:xfrm>
            <a:off x="4641840" y="1944000"/>
            <a:ext cx="3868200" cy="4227840"/>
          </a:xfrm>
          <a:prstGeom prst="rect">
            <a:avLst/>
          </a:prstGeom>
          <a:noFill/>
          <a:ln w="936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183" name="PlaceHolder 6"/>
          <p:cNvSpPr>
            <a:spLocks noGrp="1"/>
          </p:cNvSpPr>
          <p:nvPr>
            <p:ph type="sldNum" idx="26"/>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5BCB31DA-D296-4F26-B15D-5E0FC66CFB20}"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84" name="Picture 6" descr=""/>
          <p:cNvPicPr/>
          <p:nvPr/>
        </p:nvPicPr>
        <p:blipFill>
          <a:blip r:embed="rId2"/>
          <a:stretch/>
        </p:blipFill>
        <p:spPr>
          <a:xfrm>
            <a:off x="7858080" y="6311880"/>
            <a:ext cx="1150560" cy="487080"/>
          </a:xfrm>
          <a:prstGeom prst="rect">
            <a:avLst/>
          </a:prstGeom>
          <a:ln w="9360">
            <a:noFill/>
          </a:ln>
        </p:spPr>
      </p:pic>
      <p:cxnSp>
        <p:nvCxnSpPr>
          <p:cNvPr id="185"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86"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187" name="PlaceHolder 2"/>
          <p:cNvSpPr>
            <a:spLocks noGrp="1"/>
          </p:cNvSpPr>
          <p:nvPr>
            <p:ph type="sldNum" idx="27"/>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AA022B65-D3FE-48C8-83FC-A42B3CCC81FD}"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88" name="Picture 6" descr=""/>
          <p:cNvPicPr/>
          <p:nvPr/>
        </p:nvPicPr>
        <p:blipFill>
          <a:blip r:embed="rId2"/>
          <a:stretch/>
        </p:blipFill>
        <p:spPr>
          <a:xfrm>
            <a:off x="7858080" y="6311880"/>
            <a:ext cx="1150560" cy="487080"/>
          </a:xfrm>
          <a:prstGeom prst="rect">
            <a:avLst/>
          </a:prstGeom>
          <a:ln w="9360">
            <a:noFill/>
          </a:ln>
        </p:spPr>
      </p:pic>
      <p:cxnSp>
        <p:nvCxnSpPr>
          <p:cNvPr id="189"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90" name="PlaceHolder 1"/>
          <p:cNvSpPr>
            <a:spLocks noGrp="1"/>
          </p:cNvSpPr>
          <p:nvPr>
            <p:ph type="sldNum" idx="28"/>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98E0D9AF-D8E4-4A08-AF1E-26EDC571A19B}"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91" name="Picture 6" descr=""/>
          <p:cNvPicPr/>
          <p:nvPr/>
        </p:nvPicPr>
        <p:blipFill>
          <a:blip r:embed="rId2"/>
          <a:stretch/>
        </p:blipFill>
        <p:spPr>
          <a:xfrm>
            <a:off x="7858080" y="6311880"/>
            <a:ext cx="1150560" cy="487080"/>
          </a:xfrm>
          <a:prstGeom prst="rect">
            <a:avLst/>
          </a:prstGeom>
          <a:ln w="9360">
            <a:noFill/>
          </a:ln>
        </p:spPr>
      </p:pic>
      <p:cxnSp>
        <p:nvCxnSpPr>
          <p:cNvPr id="19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93" name="PlaceHolder 1"/>
          <p:cNvSpPr>
            <a:spLocks noGrp="1"/>
          </p:cNvSpPr>
          <p:nvPr>
            <p:ph type="title"/>
          </p:nvPr>
        </p:nvSpPr>
        <p:spPr>
          <a:xfrm>
            <a:off x="630360" y="457200"/>
            <a:ext cx="2949120" cy="1599840"/>
          </a:xfrm>
          <a:prstGeom prst="rect">
            <a:avLst/>
          </a:prstGeom>
          <a:noFill/>
          <a:ln w="936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194" name="PlaceHolder 2"/>
          <p:cNvSpPr>
            <a:spLocks noGrp="1"/>
          </p:cNvSpPr>
          <p:nvPr>
            <p:ph type="body"/>
          </p:nvPr>
        </p:nvSpPr>
        <p:spPr>
          <a:xfrm>
            <a:off x="3887640" y="987480"/>
            <a:ext cx="4628880" cy="4873320"/>
          </a:xfrm>
          <a:prstGeom prst="rect">
            <a:avLst/>
          </a:prstGeom>
          <a:noFill/>
          <a:ln w="9360">
            <a:noFill/>
          </a:ln>
        </p:spPr>
        <p:txBody>
          <a:bodyPr numCol="1" spcCol="0" lIns="91440" rIns="91440" tIns="45720" bIns="45720" anchor="t">
            <a:noAutofit/>
          </a:bodyPr>
          <a:p>
            <a:pPr marL="432000" indent="-324000">
              <a:lnSpc>
                <a:spcPct val="90000"/>
              </a:lnSpc>
              <a:spcBef>
                <a:spcPts val="961"/>
              </a:spcBef>
              <a:buClr>
                <a:srgbClr val="000000"/>
              </a:buClr>
              <a:buSzPct val="45000"/>
              <a:buFont typeface="Wingdings" charset="2"/>
              <a:buChar char=""/>
            </a:pPr>
            <a:r>
              <a:rPr b="0" lang="en-US" sz="3200" spc="-1" strike="noStrike">
                <a:solidFill>
                  <a:schemeClr val="dk1"/>
                </a:solidFill>
                <a:latin typeface="Arial"/>
                <a:ea typeface="ヒラギノ角ゴ Pro W3"/>
              </a:rPr>
              <a:t>Click to edit Master text styles</a:t>
            </a:r>
            <a:endParaRPr b="0" lang="en-US" sz="3200" spc="-1" strike="noStrike">
              <a:solidFill>
                <a:schemeClr val="dk1"/>
              </a:solidFill>
              <a:latin typeface="Arial"/>
            </a:endParaRPr>
          </a:p>
          <a:p>
            <a:pPr lvl="1" marL="864000" indent="-324000">
              <a:lnSpc>
                <a:spcPct val="90000"/>
              </a:lnSpc>
              <a:spcBef>
                <a:spcPts val="839"/>
              </a:spcBef>
              <a:buClr>
                <a:srgbClr val="000000"/>
              </a:buClr>
              <a:buSzPct val="75000"/>
              <a:buFont typeface="Symbol" charset="2"/>
              <a:buChar char=""/>
            </a:pPr>
            <a:r>
              <a:rPr b="0" lang="en-US" sz="2800" spc="-1" strike="noStrike">
                <a:solidFill>
                  <a:schemeClr val="dk1"/>
                </a:solidFill>
                <a:latin typeface="Arial"/>
                <a:ea typeface="ヒラギノ角ゴ Pro W3"/>
              </a:rPr>
              <a:t>Second level</a:t>
            </a:r>
            <a:endParaRPr b="0" lang="en-US" sz="2800" spc="-1" strike="noStrike">
              <a:solidFill>
                <a:schemeClr val="dk1"/>
              </a:solidFill>
              <a:latin typeface="Arial"/>
            </a:endParaRPr>
          </a:p>
          <a:p>
            <a:pPr lvl="2" marL="1296000" indent="-288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Third level</a:t>
            </a:r>
            <a:endParaRPr b="0" lang="en-US" sz="2400" spc="-1" strike="noStrike">
              <a:solidFill>
                <a:schemeClr val="dk1"/>
              </a:solidFill>
              <a:latin typeface="Arial"/>
            </a:endParaRPr>
          </a:p>
          <a:p>
            <a:pPr lvl="3" marL="1728000" indent="-216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Fourth level</a:t>
            </a:r>
            <a:endParaRPr b="0" lang="de-DE" sz="2000" spc="-1" strike="noStrike">
              <a:solidFill>
                <a:schemeClr val="dk1"/>
              </a:solidFill>
              <a:latin typeface="Arial"/>
            </a:endParaRPr>
          </a:p>
          <a:p>
            <a:pPr lvl="4" marL="2160000" indent="-216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Fifth level</a:t>
            </a:r>
            <a:endParaRPr b="0" lang="de-DE" sz="2000" spc="-1" strike="noStrike">
              <a:solidFill>
                <a:schemeClr val="dk1"/>
              </a:solidFill>
              <a:latin typeface="Arial"/>
            </a:endParaRPr>
          </a:p>
        </p:txBody>
      </p:sp>
      <p:sp>
        <p:nvSpPr>
          <p:cNvPr id="195" name="PlaceHolder 3"/>
          <p:cNvSpPr>
            <a:spLocks noGrp="1"/>
          </p:cNvSpPr>
          <p:nvPr>
            <p:ph type="body"/>
          </p:nvPr>
        </p:nvSpPr>
        <p:spPr>
          <a:xfrm>
            <a:off x="630360" y="2101680"/>
            <a:ext cx="2949120" cy="3758760"/>
          </a:xfrm>
          <a:prstGeom prst="rect">
            <a:avLst/>
          </a:prstGeom>
          <a:noFill/>
          <a:ln w="936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196" name="PlaceHolder 4"/>
          <p:cNvSpPr>
            <a:spLocks noGrp="1"/>
          </p:cNvSpPr>
          <p:nvPr>
            <p:ph type="sldNum" idx="29"/>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6D2A7BBC-16EE-411C-9751-FEE0B0C755C7}"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97" name="Picture 6" descr=""/>
          <p:cNvPicPr/>
          <p:nvPr/>
        </p:nvPicPr>
        <p:blipFill>
          <a:blip r:embed="rId2"/>
          <a:stretch/>
        </p:blipFill>
        <p:spPr>
          <a:xfrm>
            <a:off x="7858080" y="6311880"/>
            <a:ext cx="1150560" cy="487080"/>
          </a:xfrm>
          <a:prstGeom prst="rect">
            <a:avLst/>
          </a:prstGeom>
          <a:ln w="9360">
            <a:noFill/>
          </a:ln>
        </p:spPr>
      </p:pic>
      <p:cxnSp>
        <p:nvCxnSpPr>
          <p:cNvPr id="198"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199" name="PlaceHolder 1"/>
          <p:cNvSpPr>
            <a:spLocks noGrp="1"/>
          </p:cNvSpPr>
          <p:nvPr>
            <p:ph type="title"/>
          </p:nvPr>
        </p:nvSpPr>
        <p:spPr>
          <a:xfrm>
            <a:off x="630360" y="457200"/>
            <a:ext cx="2949120" cy="1599840"/>
          </a:xfrm>
          <a:prstGeom prst="rect">
            <a:avLst/>
          </a:prstGeom>
          <a:noFill/>
          <a:ln w="936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00" name="PlaceHolder 2"/>
          <p:cNvSpPr>
            <a:spLocks noGrp="1"/>
          </p:cNvSpPr>
          <p:nvPr>
            <p:ph type="body"/>
          </p:nvPr>
        </p:nvSpPr>
        <p:spPr>
          <a:xfrm>
            <a:off x="3887640" y="987480"/>
            <a:ext cx="4628880" cy="48733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400" spc="-1" strike="noStrike">
                <a:solidFill>
                  <a:schemeClr val="dk1"/>
                </a:solidFill>
                <a:latin typeface="Arial"/>
              </a:rPr>
              <a:t>Format des Gliederungstextes durch Klicken bearbeiten</a:t>
            </a:r>
            <a:endParaRPr b="0" lang="en-US" sz="24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en-US" sz="1800" spc="-1" strike="noStrike">
                <a:solidFill>
                  <a:schemeClr val="dk1"/>
                </a:solidFill>
                <a:latin typeface="Arial"/>
              </a:rPr>
              <a:t>Zweite Gliederungsebene</a:t>
            </a:r>
            <a:endParaRPr b="0" lang="en-US"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en-US" sz="1600" spc="-1" strike="noStrike">
                <a:solidFill>
                  <a:schemeClr val="dk1"/>
                </a:solidFill>
                <a:latin typeface="Arial"/>
              </a:rPr>
              <a:t>Dritte Gliederungsebene</a:t>
            </a:r>
            <a:endParaRPr b="0" lang="en-US" sz="16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de-DE" sz="1600" spc="-1" strike="noStrike">
                <a:solidFill>
                  <a:schemeClr val="dk1"/>
                </a:solidFill>
                <a:latin typeface="Arial"/>
              </a:rPr>
              <a:t>Vierte Gliederungsebene</a:t>
            </a:r>
            <a:endParaRPr b="0" lang="de-DE" sz="16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Fünfte Gliederungsebene</a:t>
            </a:r>
            <a:endParaRPr b="0" lang="de-DE"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Sechste Gliederungsebene</a:t>
            </a:r>
            <a:endParaRPr b="0" lang="de-DE"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Siebte Gliederungsebene</a:t>
            </a:r>
            <a:endParaRPr b="0" lang="de-DE" sz="2000" spc="-1" strike="noStrike">
              <a:solidFill>
                <a:schemeClr val="dk1"/>
              </a:solidFill>
              <a:latin typeface="Arial"/>
            </a:endParaRPr>
          </a:p>
        </p:txBody>
      </p:sp>
      <p:sp>
        <p:nvSpPr>
          <p:cNvPr id="201" name="PlaceHolder 3"/>
          <p:cNvSpPr>
            <a:spLocks noGrp="1"/>
          </p:cNvSpPr>
          <p:nvPr>
            <p:ph type="body"/>
          </p:nvPr>
        </p:nvSpPr>
        <p:spPr>
          <a:xfrm>
            <a:off x="630360" y="2101680"/>
            <a:ext cx="2949120" cy="3758760"/>
          </a:xfrm>
          <a:prstGeom prst="rect">
            <a:avLst/>
          </a:prstGeom>
          <a:noFill/>
          <a:ln w="936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202" name="PlaceHolder 4"/>
          <p:cNvSpPr>
            <a:spLocks noGrp="1"/>
          </p:cNvSpPr>
          <p:nvPr>
            <p:ph type="sldNum" idx="30"/>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49BDF6F1-4F8F-4EED-B50B-6B48BFBC0C44}"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3" name="Picture 6" descr=""/>
          <p:cNvPicPr/>
          <p:nvPr/>
        </p:nvPicPr>
        <p:blipFill>
          <a:blip r:embed="rId2"/>
          <a:stretch/>
        </p:blipFill>
        <p:spPr>
          <a:xfrm>
            <a:off x="7858080" y="6311880"/>
            <a:ext cx="1150560" cy="487080"/>
          </a:xfrm>
          <a:prstGeom prst="rect">
            <a:avLst/>
          </a:prstGeom>
          <a:ln w="9360">
            <a:noFill/>
          </a:ln>
        </p:spPr>
      </p:pic>
      <p:cxnSp>
        <p:nvCxnSpPr>
          <p:cNvPr id="204"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05" name="PlaceHolder 1"/>
          <p:cNvSpPr>
            <a:spLocks noGrp="1"/>
          </p:cNvSpPr>
          <p:nvPr>
            <p:ph type="title"/>
          </p:nvPr>
        </p:nvSpPr>
        <p:spPr>
          <a:xfrm>
            <a:off x="1143000" y="1041480"/>
            <a:ext cx="6857640" cy="2387160"/>
          </a:xfrm>
          <a:prstGeom prst="rect">
            <a:avLst/>
          </a:prstGeom>
          <a:noFill/>
          <a:ln w="9360">
            <a:noFill/>
          </a:ln>
        </p:spPr>
        <p:txBody>
          <a:bodyPr numCol="1" spcCol="0" lIns="91440" rIns="91440" tIns="45720" bIns="45720" anchor="b">
            <a:normAutofit/>
          </a:bodyPr>
          <a:p>
            <a:pPr indent="0" algn="ctr">
              <a:lnSpc>
                <a:spcPct val="100000"/>
              </a:lnSpc>
              <a:buNone/>
            </a:pPr>
            <a:r>
              <a:rPr b="0" lang="en-US" sz="4000" spc="-1" strike="noStrike">
                <a:solidFill>
                  <a:srgbClr val="297e97"/>
                </a:solidFill>
                <a:latin typeface="Arial"/>
                <a:ea typeface="ヒラギノ角ゴ Pro W3"/>
              </a:rPr>
              <a:t>Click to edit Master title style</a:t>
            </a:r>
            <a:endParaRPr b="0" lang="de-DE" sz="4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6" name="Picture 6" descr=""/>
          <p:cNvPicPr/>
          <p:nvPr/>
        </p:nvPicPr>
        <p:blipFill>
          <a:blip r:embed="rId2"/>
          <a:stretch/>
        </p:blipFill>
        <p:spPr>
          <a:xfrm>
            <a:off x="7858080" y="6311880"/>
            <a:ext cx="1150560" cy="487080"/>
          </a:xfrm>
          <a:prstGeom prst="rect">
            <a:avLst/>
          </a:prstGeom>
          <a:ln w="9360">
            <a:noFill/>
          </a:ln>
        </p:spPr>
      </p:pic>
      <p:cxnSp>
        <p:nvCxnSpPr>
          <p:cNvPr id="20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08"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09" name="PlaceHolder 2"/>
          <p:cNvSpPr>
            <a:spLocks noGrp="1"/>
          </p:cNvSpPr>
          <p:nvPr>
            <p:ph type="body"/>
          </p:nvPr>
        </p:nvSpPr>
        <p:spPr>
          <a:xfrm>
            <a:off x="628560" y="1179360"/>
            <a:ext cx="7886520" cy="4997160"/>
          </a:xfrm>
          <a:prstGeom prst="rect">
            <a:avLst/>
          </a:prstGeom>
          <a:noFill/>
          <a:ln w="936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210" name="PlaceHolder 3"/>
          <p:cNvSpPr>
            <a:spLocks noGrp="1"/>
          </p:cNvSpPr>
          <p:nvPr>
            <p:ph type="sldNum" idx="31"/>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6B795C3B-92A0-435D-8EE9-63558218DE6E}"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1" name="Picture 6" descr=""/>
          <p:cNvPicPr/>
          <p:nvPr/>
        </p:nvPicPr>
        <p:blipFill>
          <a:blip r:embed="rId2"/>
          <a:stretch/>
        </p:blipFill>
        <p:spPr>
          <a:xfrm>
            <a:off x="7858080" y="6311880"/>
            <a:ext cx="1150560" cy="487080"/>
          </a:xfrm>
          <a:prstGeom prst="rect">
            <a:avLst/>
          </a:prstGeom>
          <a:ln w="9360">
            <a:noFill/>
          </a:ln>
        </p:spPr>
      </p:pic>
      <p:cxnSp>
        <p:nvCxnSpPr>
          <p:cNvPr id="21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13" name="PlaceHolder 1"/>
          <p:cNvSpPr>
            <a:spLocks noGrp="1"/>
          </p:cNvSpPr>
          <p:nvPr>
            <p:ph type="title"/>
          </p:nvPr>
        </p:nvSpPr>
        <p:spPr>
          <a:xfrm>
            <a:off x="6543720" y="365040"/>
            <a:ext cx="1971360" cy="5811480"/>
          </a:xfrm>
          <a:prstGeom prst="rect">
            <a:avLst/>
          </a:prstGeom>
          <a:noFill/>
          <a:ln w="9360">
            <a:noFill/>
          </a:ln>
        </p:spPr>
        <p:txBody>
          <a:bodyPr numCol="1" spcCol="0" lIns="91440" rIns="91440" tIns="45720" bIns="45720" anchor="ctr" vert="eaVert">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14" name="PlaceHolder 2"/>
          <p:cNvSpPr>
            <a:spLocks noGrp="1"/>
          </p:cNvSpPr>
          <p:nvPr>
            <p:ph type="body"/>
          </p:nvPr>
        </p:nvSpPr>
        <p:spPr>
          <a:xfrm>
            <a:off x="628560" y="365040"/>
            <a:ext cx="5762160" cy="5811480"/>
          </a:xfrm>
          <a:prstGeom prst="rect">
            <a:avLst/>
          </a:prstGeom>
          <a:noFill/>
          <a:ln w="936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215" name="PlaceHolder 3"/>
          <p:cNvSpPr>
            <a:spLocks noGrp="1"/>
          </p:cNvSpPr>
          <p:nvPr>
            <p:ph type="sldNum" idx="32"/>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05D1E7A9-224D-407A-A698-30350896A62E}"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6" name="Picture 6" descr=""/>
          <p:cNvPicPr/>
          <p:nvPr/>
        </p:nvPicPr>
        <p:blipFill>
          <a:blip r:embed="rId2"/>
          <a:stretch/>
        </p:blipFill>
        <p:spPr>
          <a:xfrm>
            <a:off x="7858080" y="6311880"/>
            <a:ext cx="1150560" cy="487080"/>
          </a:xfrm>
          <a:prstGeom prst="rect">
            <a:avLst/>
          </a:prstGeom>
          <a:ln w="9360">
            <a:noFill/>
          </a:ln>
        </p:spPr>
      </p:pic>
      <p:cxnSp>
        <p:nvCxnSpPr>
          <p:cNvPr id="21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18"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19" name="PlaceHolder 2"/>
          <p:cNvSpPr>
            <a:spLocks noGrp="1"/>
          </p:cNvSpPr>
          <p:nvPr>
            <p:ph type="body"/>
          </p:nvPr>
        </p:nvSpPr>
        <p:spPr>
          <a:xfrm>
            <a:off x="628560" y="1179360"/>
            <a:ext cx="7886520" cy="4997160"/>
          </a:xfrm>
          <a:prstGeom prst="rect">
            <a:avLst/>
          </a:prstGeom>
          <a:noFill/>
          <a:ln w="936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220" name="PlaceHolder 3"/>
          <p:cNvSpPr>
            <a:spLocks noGrp="1"/>
          </p:cNvSpPr>
          <p:nvPr>
            <p:ph type="sldNum" idx="33"/>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4D1F7B88-A723-4D34-B2DE-5B4CF390BB9D}"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7" name="Picture 6" descr=""/>
          <p:cNvPicPr/>
          <p:nvPr/>
        </p:nvPicPr>
        <p:blipFill>
          <a:blip r:embed="rId2"/>
          <a:stretch/>
        </p:blipFill>
        <p:spPr>
          <a:xfrm>
            <a:off x="7858080" y="6311880"/>
            <a:ext cx="1150560" cy="487080"/>
          </a:xfrm>
          <a:prstGeom prst="rect">
            <a:avLst/>
          </a:prstGeom>
          <a:ln w="9360">
            <a:noFill/>
          </a:ln>
        </p:spPr>
      </p:pic>
      <p:cxnSp>
        <p:nvCxnSpPr>
          <p:cNvPr id="28"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9" name="PlaceHolder 1"/>
          <p:cNvSpPr>
            <a:spLocks noGrp="1"/>
          </p:cNvSpPr>
          <p:nvPr>
            <p:ph type="title"/>
          </p:nvPr>
        </p:nvSpPr>
        <p:spPr>
          <a:xfrm>
            <a:off x="6543720" y="365040"/>
            <a:ext cx="1971360" cy="5811480"/>
          </a:xfrm>
          <a:prstGeom prst="rect">
            <a:avLst/>
          </a:prstGeom>
          <a:noFill/>
          <a:ln w="9360">
            <a:noFill/>
          </a:ln>
        </p:spPr>
        <p:txBody>
          <a:bodyPr numCol="1" spcCol="0" lIns="91440" rIns="91440" tIns="45720" bIns="45720" anchor="ctr" vert="eaVert">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0" name="PlaceHolder 2"/>
          <p:cNvSpPr>
            <a:spLocks noGrp="1"/>
          </p:cNvSpPr>
          <p:nvPr>
            <p:ph type="body"/>
          </p:nvPr>
        </p:nvSpPr>
        <p:spPr>
          <a:xfrm>
            <a:off x="628560" y="365040"/>
            <a:ext cx="5762160" cy="5811480"/>
          </a:xfrm>
          <a:prstGeom prst="rect">
            <a:avLst/>
          </a:prstGeom>
          <a:noFill/>
          <a:ln w="936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31" name="PlaceHolder 3"/>
          <p:cNvSpPr>
            <a:spLocks noGrp="1"/>
          </p:cNvSpPr>
          <p:nvPr>
            <p:ph type="sldNum" idx="2"/>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571DBFB2-06B7-4F92-8C8A-49D709CD9F26}"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6" r:id="rId3"/>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21" name="Picture 6" descr=""/>
          <p:cNvPicPr/>
          <p:nvPr/>
        </p:nvPicPr>
        <p:blipFill>
          <a:blip r:embed="rId2"/>
          <a:stretch/>
        </p:blipFill>
        <p:spPr>
          <a:xfrm>
            <a:off x="7858080" y="6311880"/>
            <a:ext cx="1150560" cy="487080"/>
          </a:xfrm>
          <a:prstGeom prst="rect">
            <a:avLst/>
          </a:prstGeom>
          <a:ln w="9360">
            <a:noFill/>
          </a:ln>
        </p:spPr>
      </p:pic>
      <p:cxnSp>
        <p:nvCxnSpPr>
          <p:cNvPr id="22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23" name="PlaceHolder 1"/>
          <p:cNvSpPr>
            <a:spLocks noGrp="1"/>
          </p:cNvSpPr>
          <p:nvPr>
            <p:ph type="title"/>
          </p:nvPr>
        </p:nvSpPr>
        <p:spPr>
          <a:xfrm>
            <a:off x="623880" y="939240"/>
            <a:ext cx="7886520" cy="2862000"/>
          </a:xfrm>
          <a:prstGeom prst="rect">
            <a:avLst/>
          </a:prstGeom>
          <a:noFill/>
          <a:ln w="9360">
            <a:noFill/>
          </a:ln>
        </p:spPr>
        <p:txBody>
          <a:bodyPr numCol="1" spcCol="0" lIns="91440" rIns="91440" tIns="45720" bIns="45720" anchor="b">
            <a:noAutofit/>
          </a:bodyPr>
          <a:p>
            <a:pPr indent="0" algn="ctr">
              <a:lnSpc>
                <a:spcPct val="100000"/>
              </a:lnSpc>
              <a:buNone/>
            </a:pPr>
            <a:r>
              <a:rPr b="0" lang="en-US" sz="4800" spc="-1" strike="noStrike">
                <a:solidFill>
                  <a:srgbClr val="297e97"/>
                </a:solidFill>
                <a:latin typeface="Arial"/>
                <a:ea typeface="ヒラギノ角ゴ Pro W3"/>
              </a:rPr>
              <a:t>Click to edit Master title style</a:t>
            </a:r>
            <a:endParaRPr b="0" lang="de-DE" sz="4800" spc="-1" strike="noStrike">
              <a:solidFill>
                <a:schemeClr val="dk1"/>
              </a:solidFill>
              <a:latin typeface="Arial"/>
            </a:endParaRPr>
          </a:p>
        </p:txBody>
      </p:sp>
      <p:sp>
        <p:nvSpPr>
          <p:cNvPr id="224" name="PlaceHolder 2"/>
          <p:cNvSpPr>
            <a:spLocks noGrp="1"/>
          </p:cNvSpPr>
          <p:nvPr>
            <p:ph type="body"/>
          </p:nvPr>
        </p:nvSpPr>
        <p:spPr>
          <a:xfrm>
            <a:off x="623880" y="3818880"/>
            <a:ext cx="7886520" cy="1499760"/>
          </a:xfrm>
          <a:prstGeom prst="rect">
            <a:avLst/>
          </a:prstGeom>
          <a:noFill/>
          <a:ln w="936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tabLst>
                <a:tab algn="l" pos="0"/>
              </a:tabLst>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25" name="Picture 6" descr=""/>
          <p:cNvPicPr/>
          <p:nvPr/>
        </p:nvPicPr>
        <p:blipFill>
          <a:blip r:embed="rId2"/>
          <a:stretch/>
        </p:blipFill>
        <p:spPr>
          <a:xfrm>
            <a:off x="7858080" y="6311880"/>
            <a:ext cx="1150560" cy="487080"/>
          </a:xfrm>
          <a:prstGeom prst="rect">
            <a:avLst/>
          </a:prstGeom>
          <a:ln w="9360">
            <a:noFill/>
          </a:ln>
        </p:spPr>
      </p:pic>
      <p:cxnSp>
        <p:nvCxnSpPr>
          <p:cNvPr id="226"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27"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28" name="PlaceHolder 2"/>
          <p:cNvSpPr>
            <a:spLocks noGrp="1"/>
          </p:cNvSpPr>
          <p:nvPr>
            <p:ph type="body"/>
          </p:nvPr>
        </p:nvSpPr>
        <p:spPr>
          <a:xfrm>
            <a:off x="628560" y="1825560"/>
            <a:ext cx="3866760" cy="4350960"/>
          </a:xfrm>
          <a:prstGeom prst="rect">
            <a:avLst/>
          </a:prstGeom>
          <a:noFill/>
          <a:ln w="9360">
            <a:noFill/>
          </a:ln>
        </p:spPr>
        <p:txBody>
          <a:bodyPr numCol="1" spcCol="0" lIns="91440" rIns="91440" tIns="45720" bIns="45720" anchor="t">
            <a:noAutofit/>
          </a:bodyPr>
          <a:p>
            <a:pPr marL="432000" indent="-324000">
              <a:lnSpc>
                <a:spcPct val="90000"/>
              </a:lnSpc>
              <a:spcBef>
                <a:spcPts val="839"/>
              </a:spcBef>
              <a:buClr>
                <a:srgbClr val="000000"/>
              </a:buClr>
              <a:buSzPct val="45000"/>
              <a:buFont typeface="Wingdings" charset="2"/>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864000" indent="-324000">
              <a:lnSpc>
                <a:spcPct val="90000"/>
              </a:lnSpc>
              <a:spcBef>
                <a:spcPts val="720"/>
              </a:spcBef>
              <a:buClr>
                <a:srgbClr val="000000"/>
              </a:buClr>
              <a:buSzPct val="75000"/>
              <a:buFont typeface="Symbol" charset="2"/>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296000" indent="-288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728000" indent="-216000">
              <a:lnSpc>
                <a:spcPct val="90000"/>
              </a:lnSpc>
              <a:spcBef>
                <a:spcPts val="541"/>
              </a:spcBef>
              <a:buClr>
                <a:srgbClr val="000000"/>
              </a:buClr>
              <a:buSzPct val="75000"/>
              <a:buFont typeface="Symbol" charset="2"/>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160000" indent="-216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229" name="PlaceHolder 3"/>
          <p:cNvSpPr>
            <a:spLocks noGrp="1"/>
          </p:cNvSpPr>
          <p:nvPr>
            <p:ph type="body"/>
          </p:nvPr>
        </p:nvSpPr>
        <p:spPr>
          <a:xfrm>
            <a:off x="4648320" y="1825560"/>
            <a:ext cx="3866760" cy="4350960"/>
          </a:xfrm>
          <a:prstGeom prst="rect">
            <a:avLst/>
          </a:prstGeom>
          <a:noFill/>
          <a:ln w="9360">
            <a:noFill/>
          </a:ln>
        </p:spPr>
        <p:txBody>
          <a:bodyPr numCol="1" spcCol="0" lIns="91440" rIns="91440" tIns="45720" bIns="45720" anchor="t">
            <a:noAutofit/>
          </a:bodyPr>
          <a:p>
            <a:pPr marL="228600" indent="-228600">
              <a:lnSpc>
                <a:spcPct val="90000"/>
              </a:lnSpc>
              <a:spcBef>
                <a:spcPts val="839"/>
              </a:spcBef>
              <a:buClr>
                <a:srgbClr val="297e97"/>
              </a:buClr>
              <a:buFont typeface="Arial"/>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6858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1430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6002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0574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230" name="PlaceHolder 4"/>
          <p:cNvSpPr>
            <a:spLocks noGrp="1"/>
          </p:cNvSpPr>
          <p:nvPr>
            <p:ph type="sldNum" idx="34"/>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A9B91871-9836-4423-9231-57B02EAD2D7C}"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31" name="Picture 6" descr=""/>
          <p:cNvPicPr/>
          <p:nvPr/>
        </p:nvPicPr>
        <p:blipFill>
          <a:blip r:embed="rId2"/>
          <a:stretch/>
        </p:blipFill>
        <p:spPr>
          <a:xfrm>
            <a:off x="7858080" y="6311880"/>
            <a:ext cx="1150560" cy="487080"/>
          </a:xfrm>
          <a:prstGeom prst="rect">
            <a:avLst/>
          </a:prstGeom>
          <a:ln w="9360">
            <a:noFill/>
          </a:ln>
        </p:spPr>
      </p:pic>
      <p:cxnSp>
        <p:nvCxnSpPr>
          <p:cNvPr id="23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33" name="PlaceHolder 1"/>
          <p:cNvSpPr>
            <a:spLocks noGrp="1"/>
          </p:cNvSpPr>
          <p:nvPr>
            <p:ph type="title"/>
          </p:nvPr>
        </p:nvSpPr>
        <p:spPr>
          <a:xfrm>
            <a:off x="623880" y="0"/>
            <a:ext cx="7886520" cy="77328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34" name="PlaceHolder 2"/>
          <p:cNvSpPr>
            <a:spLocks noGrp="1"/>
          </p:cNvSpPr>
          <p:nvPr>
            <p:ph type="body"/>
          </p:nvPr>
        </p:nvSpPr>
        <p:spPr>
          <a:xfrm>
            <a:off x="623880" y="1122480"/>
            <a:ext cx="3866760" cy="641160"/>
          </a:xfrm>
          <a:prstGeom prst="rect">
            <a:avLst/>
          </a:prstGeom>
          <a:noFill/>
          <a:ln w="9360">
            <a:noFill/>
          </a:ln>
        </p:spPr>
        <p:txBody>
          <a:bodyPr numCol="1" spcCol="0" lIns="91440" rIns="91440" tIns="45720" bIns="45720" anchor="b">
            <a:noAutofit/>
          </a:bodyPr>
          <a:p>
            <a:pPr marL="432000" indent="-324000">
              <a:lnSpc>
                <a:spcPct val="90000"/>
              </a:lnSpc>
              <a:spcBef>
                <a:spcPts val="720"/>
              </a:spcBef>
              <a:buClr>
                <a:srgbClr val="000000"/>
              </a:buClr>
              <a:buSzPct val="45000"/>
              <a:buFont typeface="Wingdings" charset="2"/>
              <a:buChar char=""/>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235" name="PlaceHolder 3"/>
          <p:cNvSpPr>
            <a:spLocks noGrp="1"/>
          </p:cNvSpPr>
          <p:nvPr>
            <p:ph type="body"/>
          </p:nvPr>
        </p:nvSpPr>
        <p:spPr>
          <a:xfrm>
            <a:off x="623880" y="1944000"/>
            <a:ext cx="3866760" cy="4227840"/>
          </a:xfrm>
          <a:prstGeom prst="rect">
            <a:avLst/>
          </a:prstGeom>
          <a:noFill/>
          <a:ln w="936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236" name="PlaceHolder 4"/>
          <p:cNvSpPr>
            <a:spLocks noGrp="1"/>
          </p:cNvSpPr>
          <p:nvPr>
            <p:ph type="body"/>
          </p:nvPr>
        </p:nvSpPr>
        <p:spPr>
          <a:xfrm>
            <a:off x="4641840" y="1133640"/>
            <a:ext cx="3868200" cy="641160"/>
          </a:xfrm>
          <a:prstGeom prst="rect">
            <a:avLst/>
          </a:prstGeom>
          <a:noFill/>
          <a:ln w="9360">
            <a:noFill/>
          </a:ln>
        </p:spPr>
        <p:txBody>
          <a:bodyPr numCol="1" spcCol="0" lIns="91440" rIns="91440" tIns="45720" bIns="45720" anchor="b">
            <a:noAutofit/>
          </a:bodyPr>
          <a:p>
            <a:pPr indent="0">
              <a:lnSpc>
                <a:spcPct val="90000"/>
              </a:lnSpc>
              <a:spcBef>
                <a:spcPts val="720"/>
              </a:spcBef>
              <a:buNone/>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237" name="PlaceHolder 5"/>
          <p:cNvSpPr>
            <a:spLocks noGrp="1"/>
          </p:cNvSpPr>
          <p:nvPr>
            <p:ph type="body"/>
          </p:nvPr>
        </p:nvSpPr>
        <p:spPr>
          <a:xfrm>
            <a:off x="4641840" y="1944000"/>
            <a:ext cx="3868200" cy="4227840"/>
          </a:xfrm>
          <a:prstGeom prst="rect">
            <a:avLst/>
          </a:prstGeom>
          <a:noFill/>
          <a:ln w="936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238" name="PlaceHolder 6"/>
          <p:cNvSpPr>
            <a:spLocks noGrp="1"/>
          </p:cNvSpPr>
          <p:nvPr>
            <p:ph type="sldNum" idx="35"/>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60A31392-D633-4BC3-A768-6AA07D0B7940}"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39" name="Picture 6" descr=""/>
          <p:cNvPicPr/>
          <p:nvPr/>
        </p:nvPicPr>
        <p:blipFill>
          <a:blip r:embed="rId2"/>
          <a:stretch/>
        </p:blipFill>
        <p:spPr>
          <a:xfrm>
            <a:off x="7858080" y="6311880"/>
            <a:ext cx="1150560" cy="487080"/>
          </a:xfrm>
          <a:prstGeom prst="rect">
            <a:avLst/>
          </a:prstGeom>
          <a:ln w="9360">
            <a:noFill/>
          </a:ln>
        </p:spPr>
      </p:pic>
      <p:cxnSp>
        <p:nvCxnSpPr>
          <p:cNvPr id="240"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41"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42" name="PlaceHolder 2"/>
          <p:cNvSpPr>
            <a:spLocks noGrp="1"/>
          </p:cNvSpPr>
          <p:nvPr>
            <p:ph type="sldNum" idx="36"/>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8700A054-5D54-41B8-B224-BF34FAC3968F}"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43" name="Picture 6" descr=""/>
          <p:cNvPicPr/>
          <p:nvPr/>
        </p:nvPicPr>
        <p:blipFill>
          <a:blip r:embed="rId2"/>
          <a:stretch/>
        </p:blipFill>
        <p:spPr>
          <a:xfrm>
            <a:off x="7858080" y="6311880"/>
            <a:ext cx="1150560" cy="487080"/>
          </a:xfrm>
          <a:prstGeom prst="rect">
            <a:avLst/>
          </a:prstGeom>
          <a:ln w="9360">
            <a:noFill/>
          </a:ln>
        </p:spPr>
      </p:pic>
      <p:cxnSp>
        <p:nvCxnSpPr>
          <p:cNvPr id="244"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45" name="PlaceHolder 1"/>
          <p:cNvSpPr>
            <a:spLocks noGrp="1"/>
          </p:cNvSpPr>
          <p:nvPr>
            <p:ph type="sldNum" idx="37"/>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37E68A47-DE69-46EE-8784-E794510D87CA}"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46" name="Picture 6" descr=""/>
          <p:cNvPicPr/>
          <p:nvPr/>
        </p:nvPicPr>
        <p:blipFill>
          <a:blip r:embed="rId2"/>
          <a:stretch/>
        </p:blipFill>
        <p:spPr>
          <a:xfrm>
            <a:off x="7858080" y="6311880"/>
            <a:ext cx="1150560" cy="487080"/>
          </a:xfrm>
          <a:prstGeom prst="rect">
            <a:avLst/>
          </a:prstGeom>
          <a:ln w="9360">
            <a:noFill/>
          </a:ln>
        </p:spPr>
      </p:pic>
      <p:cxnSp>
        <p:nvCxnSpPr>
          <p:cNvPr id="24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48" name="PlaceHolder 1"/>
          <p:cNvSpPr>
            <a:spLocks noGrp="1"/>
          </p:cNvSpPr>
          <p:nvPr>
            <p:ph type="title"/>
          </p:nvPr>
        </p:nvSpPr>
        <p:spPr>
          <a:xfrm>
            <a:off x="630360" y="457200"/>
            <a:ext cx="2949120" cy="1599840"/>
          </a:xfrm>
          <a:prstGeom prst="rect">
            <a:avLst/>
          </a:prstGeom>
          <a:noFill/>
          <a:ln w="936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49" name="PlaceHolder 2"/>
          <p:cNvSpPr>
            <a:spLocks noGrp="1"/>
          </p:cNvSpPr>
          <p:nvPr>
            <p:ph type="body"/>
          </p:nvPr>
        </p:nvSpPr>
        <p:spPr>
          <a:xfrm>
            <a:off x="3887640" y="987480"/>
            <a:ext cx="4628880" cy="4873320"/>
          </a:xfrm>
          <a:prstGeom prst="rect">
            <a:avLst/>
          </a:prstGeom>
          <a:noFill/>
          <a:ln w="9360">
            <a:noFill/>
          </a:ln>
        </p:spPr>
        <p:txBody>
          <a:bodyPr numCol="1" spcCol="0" lIns="91440" rIns="91440" tIns="45720" bIns="45720" anchor="t">
            <a:noAutofit/>
          </a:bodyPr>
          <a:p>
            <a:pPr marL="432000" indent="-324000">
              <a:lnSpc>
                <a:spcPct val="90000"/>
              </a:lnSpc>
              <a:spcBef>
                <a:spcPts val="961"/>
              </a:spcBef>
              <a:buClr>
                <a:srgbClr val="000000"/>
              </a:buClr>
              <a:buSzPct val="45000"/>
              <a:buFont typeface="Wingdings" charset="2"/>
              <a:buChar char=""/>
            </a:pPr>
            <a:r>
              <a:rPr b="0" lang="en-US" sz="3200" spc="-1" strike="noStrike">
                <a:solidFill>
                  <a:schemeClr val="dk1"/>
                </a:solidFill>
                <a:latin typeface="Arial"/>
                <a:ea typeface="ヒラギノ角ゴ Pro W3"/>
              </a:rPr>
              <a:t>Click to edit Master text styles</a:t>
            </a:r>
            <a:endParaRPr b="0" lang="en-US" sz="3200" spc="-1" strike="noStrike">
              <a:solidFill>
                <a:schemeClr val="dk1"/>
              </a:solidFill>
              <a:latin typeface="Arial"/>
            </a:endParaRPr>
          </a:p>
          <a:p>
            <a:pPr lvl="1" marL="864000" indent="-324000">
              <a:lnSpc>
                <a:spcPct val="90000"/>
              </a:lnSpc>
              <a:spcBef>
                <a:spcPts val="839"/>
              </a:spcBef>
              <a:buClr>
                <a:srgbClr val="000000"/>
              </a:buClr>
              <a:buSzPct val="75000"/>
              <a:buFont typeface="Symbol" charset="2"/>
              <a:buChar char=""/>
            </a:pPr>
            <a:r>
              <a:rPr b="0" lang="en-US" sz="2800" spc="-1" strike="noStrike">
                <a:solidFill>
                  <a:schemeClr val="dk1"/>
                </a:solidFill>
                <a:latin typeface="Arial"/>
                <a:ea typeface="ヒラギノ角ゴ Pro W3"/>
              </a:rPr>
              <a:t>Second level</a:t>
            </a:r>
            <a:endParaRPr b="0" lang="en-US" sz="2800" spc="-1" strike="noStrike">
              <a:solidFill>
                <a:schemeClr val="dk1"/>
              </a:solidFill>
              <a:latin typeface="Arial"/>
            </a:endParaRPr>
          </a:p>
          <a:p>
            <a:pPr lvl="2" marL="1296000" indent="-288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Third level</a:t>
            </a:r>
            <a:endParaRPr b="0" lang="en-US" sz="2400" spc="-1" strike="noStrike">
              <a:solidFill>
                <a:schemeClr val="dk1"/>
              </a:solidFill>
              <a:latin typeface="Arial"/>
            </a:endParaRPr>
          </a:p>
          <a:p>
            <a:pPr lvl="3" marL="1728000" indent="-216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Fourth level</a:t>
            </a:r>
            <a:endParaRPr b="0" lang="de-DE" sz="2000" spc="-1" strike="noStrike">
              <a:solidFill>
                <a:schemeClr val="dk1"/>
              </a:solidFill>
              <a:latin typeface="Arial"/>
            </a:endParaRPr>
          </a:p>
          <a:p>
            <a:pPr lvl="4" marL="2160000" indent="-216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Fifth level</a:t>
            </a:r>
            <a:endParaRPr b="0" lang="de-DE" sz="2000" spc="-1" strike="noStrike">
              <a:solidFill>
                <a:schemeClr val="dk1"/>
              </a:solidFill>
              <a:latin typeface="Arial"/>
            </a:endParaRPr>
          </a:p>
        </p:txBody>
      </p:sp>
      <p:sp>
        <p:nvSpPr>
          <p:cNvPr id="250" name="PlaceHolder 3"/>
          <p:cNvSpPr>
            <a:spLocks noGrp="1"/>
          </p:cNvSpPr>
          <p:nvPr>
            <p:ph type="body"/>
          </p:nvPr>
        </p:nvSpPr>
        <p:spPr>
          <a:xfrm>
            <a:off x="630360" y="2101680"/>
            <a:ext cx="2949120" cy="3758760"/>
          </a:xfrm>
          <a:prstGeom prst="rect">
            <a:avLst/>
          </a:prstGeom>
          <a:noFill/>
          <a:ln w="936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251" name="PlaceHolder 4"/>
          <p:cNvSpPr>
            <a:spLocks noGrp="1"/>
          </p:cNvSpPr>
          <p:nvPr>
            <p:ph type="sldNum" idx="38"/>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7882CE69-40D3-414B-9119-3F46AFB287A2}"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52" name="Picture 6" descr=""/>
          <p:cNvPicPr/>
          <p:nvPr/>
        </p:nvPicPr>
        <p:blipFill>
          <a:blip r:embed="rId2"/>
          <a:stretch/>
        </p:blipFill>
        <p:spPr>
          <a:xfrm>
            <a:off x="7858080" y="6311880"/>
            <a:ext cx="1150560" cy="487080"/>
          </a:xfrm>
          <a:prstGeom prst="rect">
            <a:avLst/>
          </a:prstGeom>
          <a:ln w="9360">
            <a:noFill/>
          </a:ln>
        </p:spPr>
      </p:pic>
      <p:cxnSp>
        <p:nvCxnSpPr>
          <p:cNvPr id="253"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54" name="PlaceHolder 1"/>
          <p:cNvSpPr>
            <a:spLocks noGrp="1"/>
          </p:cNvSpPr>
          <p:nvPr>
            <p:ph type="title"/>
          </p:nvPr>
        </p:nvSpPr>
        <p:spPr>
          <a:xfrm>
            <a:off x="630360" y="457200"/>
            <a:ext cx="2949120" cy="1599840"/>
          </a:xfrm>
          <a:prstGeom prst="rect">
            <a:avLst/>
          </a:prstGeom>
          <a:noFill/>
          <a:ln w="936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55" name="PlaceHolder 2"/>
          <p:cNvSpPr>
            <a:spLocks noGrp="1"/>
          </p:cNvSpPr>
          <p:nvPr>
            <p:ph type="body"/>
          </p:nvPr>
        </p:nvSpPr>
        <p:spPr>
          <a:xfrm>
            <a:off x="3887640" y="987480"/>
            <a:ext cx="4628880" cy="48733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400" spc="-1" strike="noStrike">
                <a:solidFill>
                  <a:schemeClr val="dk1"/>
                </a:solidFill>
                <a:latin typeface="Arial"/>
              </a:rPr>
              <a:t>Format des Gliederungstextes durch Klicken bearbeiten</a:t>
            </a:r>
            <a:endParaRPr b="0" lang="en-US" sz="24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en-US" sz="1800" spc="-1" strike="noStrike">
                <a:solidFill>
                  <a:schemeClr val="dk1"/>
                </a:solidFill>
                <a:latin typeface="Arial"/>
              </a:rPr>
              <a:t>Zweite Gliederungsebene</a:t>
            </a:r>
            <a:endParaRPr b="0" lang="en-US"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en-US" sz="1600" spc="-1" strike="noStrike">
                <a:solidFill>
                  <a:schemeClr val="dk1"/>
                </a:solidFill>
                <a:latin typeface="Arial"/>
              </a:rPr>
              <a:t>Dritte Gliederungsebene</a:t>
            </a:r>
            <a:endParaRPr b="0" lang="en-US" sz="16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de-DE" sz="1600" spc="-1" strike="noStrike">
                <a:solidFill>
                  <a:schemeClr val="dk1"/>
                </a:solidFill>
                <a:latin typeface="Arial"/>
              </a:rPr>
              <a:t>Vierte Gliederungsebene</a:t>
            </a:r>
            <a:endParaRPr b="0" lang="de-DE" sz="16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Fünfte Gliederungsebene</a:t>
            </a:r>
            <a:endParaRPr b="0" lang="de-DE"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Sechste Gliederungsebene</a:t>
            </a:r>
            <a:endParaRPr b="0" lang="de-DE"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Siebte Gliederungsebene</a:t>
            </a:r>
            <a:endParaRPr b="0" lang="de-DE" sz="2000" spc="-1" strike="noStrike">
              <a:solidFill>
                <a:schemeClr val="dk1"/>
              </a:solidFill>
              <a:latin typeface="Arial"/>
            </a:endParaRPr>
          </a:p>
        </p:txBody>
      </p:sp>
      <p:sp>
        <p:nvSpPr>
          <p:cNvPr id="256" name="PlaceHolder 3"/>
          <p:cNvSpPr>
            <a:spLocks noGrp="1"/>
          </p:cNvSpPr>
          <p:nvPr>
            <p:ph type="body"/>
          </p:nvPr>
        </p:nvSpPr>
        <p:spPr>
          <a:xfrm>
            <a:off x="630360" y="2101680"/>
            <a:ext cx="2949120" cy="3758760"/>
          </a:xfrm>
          <a:prstGeom prst="rect">
            <a:avLst/>
          </a:prstGeom>
          <a:noFill/>
          <a:ln w="936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257" name="PlaceHolder 4"/>
          <p:cNvSpPr>
            <a:spLocks noGrp="1"/>
          </p:cNvSpPr>
          <p:nvPr>
            <p:ph type="sldNum" idx="39"/>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D4324D19-FA2B-42C0-A1EE-B3547A3774DF}"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58" name="Picture 6" descr=""/>
          <p:cNvPicPr/>
          <p:nvPr/>
        </p:nvPicPr>
        <p:blipFill>
          <a:blip r:embed="rId2"/>
          <a:stretch/>
        </p:blipFill>
        <p:spPr>
          <a:xfrm>
            <a:off x="7858080" y="6311880"/>
            <a:ext cx="1150560" cy="487080"/>
          </a:xfrm>
          <a:prstGeom prst="rect">
            <a:avLst/>
          </a:prstGeom>
          <a:ln w="9360">
            <a:noFill/>
          </a:ln>
        </p:spPr>
      </p:pic>
      <p:cxnSp>
        <p:nvCxnSpPr>
          <p:cNvPr id="259"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60" name="PlaceHolder 1"/>
          <p:cNvSpPr>
            <a:spLocks noGrp="1"/>
          </p:cNvSpPr>
          <p:nvPr>
            <p:ph type="title"/>
          </p:nvPr>
        </p:nvSpPr>
        <p:spPr>
          <a:xfrm>
            <a:off x="1143000" y="1041480"/>
            <a:ext cx="6857640" cy="2387160"/>
          </a:xfrm>
          <a:prstGeom prst="rect">
            <a:avLst/>
          </a:prstGeom>
          <a:noFill/>
          <a:ln w="9360">
            <a:noFill/>
          </a:ln>
        </p:spPr>
        <p:txBody>
          <a:bodyPr numCol="1" spcCol="0" lIns="91440" rIns="91440" tIns="45720" bIns="45720" anchor="b">
            <a:normAutofit/>
          </a:bodyPr>
          <a:p>
            <a:pPr indent="0" algn="ctr">
              <a:lnSpc>
                <a:spcPct val="100000"/>
              </a:lnSpc>
              <a:buNone/>
            </a:pPr>
            <a:r>
              <a:rPr b="0" lang="en-US" sz="4000" spc="-1" strike="noStrike">
                <a:solidFill>
                  <a:srgbClr val="297e97"/>
                </a:solidFill>
                <a:latin typeface="Arial"/>
                <a:ea typeface="ヒラギノ角ゴ Pro W3"/>
              </a:rPr>
              <a:t>Click to edit Master title style</a:t>
            </a:r>
            <a:endParaRPr b="0" lang="de-DE" sz="4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61" name="Picture 6" descr=""/>
          <p:cNvPicPr/>
          <p:nvPr/>
        </p:nvPicPr>
        <p:blipFill>
          <a:blip r:embed="rId2"/>
          <a:stretch/>
        </p:blipFill>
        <p:spPr>
          <a:xfrm>
            <a:off x="7858080" y="6311880"/>
            <a:ext cx="1150560" cy="487080"/>
          </a:xfrm>
          <a:prstGeom prst="rect">
            <a:avLst/>
          </a:prstGeom>
          <a:ln w="9360">
            <a:noFill/>
          </a:ln>
        </p:spPr>
      </p:pic>
      <p:cxnSp>
        <p:nvCxnSpPr>
          <p:cNvPr id="26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63"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64" name="PlaceHolder 2"/>
          <p:cNvSpPr>
            <a:spLocks noGrp="1"/>
          </p:cNvSpPr>
          <p:nvPr>
            <p:ph type="body"/>
          </p:nvPr>
        </p:nvSpPr>
        <p:spPr>
          <a:xfrm>
            <a:off x="628560" y="1179360"/>
            <a:ext cx="7886520" cy="4997160"/>
          </a:xfrm>
          <a:prstGeom prst="rect">
            <a:avLst/>
          </a:prstGeom>
          <a:noFill/>
          <a:ln w="936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265" name="PlaceHolder 3"/>
          <p:cNvSpPr>
            <a:spLocks noGrp="1"/>
          </p:cNvSpPr>
          <p:nvPr>
            <p:ph type="sldNum" idx="40"/>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6C65A75E-B63B-4375-B58A-C5B7DF42E109}"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66" name="Picture 6" descr=""/>
          <p:cNvPicPr/>
          <p:nvPr/>
        </p:nvPicPr>
        <p:blipFill>
          <a:blip r:embed="rId2"/>
          <a:stretch/>
        </p:blipFill>
        <p:spPr>
          <a:xfrm>
            <a:off x="7858080" y="6311880"/>
            <a:ext cx="1150560" cy="487080"/>
          </a:xfrm>
          <a:prstGeom prst="rect">
            <a:avLst/>
          </a:prstGeom>
          <a:ln w="9360">
            <a:noFill/>
          </a:ln>
        </p:spPr>
      </p:pic>
      <p:cxnSp>
        <p:nvCxnSpPr>
          <p:cNvPr id="26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68" name="PlaceHolder 1"/>
          <p:cNvSpPr>
            <a:spLocks noGrp="1"/>
          </p:cNvSpPr>
          <p:nvPr>
            <p:ph type="title"/>
          </p:nvPr>
        </p:nvSpPr>
        <p:spPr>
          <a:xfrm>
            <a:off x="6543720" y="365040"/>
            <a:ext cx="1971360" cy="5811480"/>
          </a:xfrm>
          <a:prstGeom prst="rect">
            <a:avLst/>
          </a:prstGeom>
          <a:noFill/>
          <a:ln w="9360">
            <a:noFill/>
          </a:ln>
        </p:spPr>
        <p:txBody>
          <a:bodyPr numCol="1" spcCol="0" lIns="91440" rIns="91440" tIns="45720" bIns="45720" anchor="ctr" vert="eaVert">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69" name="PlaceHolder 2"/>
          <p:cNvSpPr>
            <a:spLocks noGrp="1"/>
          </p:cNvSpPr>
          <p:nvPr>
            <p:ph type="body"/>
          </p:nvPr>
        </p:nvSpPr>
        <p:spPr>
          <a:xfrm>
            <a:off x="628560" y="365040"/>
            <a:ext cx="5762160" cy="5811480"/>
          </a:xfrm>
          <a:prstGeom prst="rect">
            <a:avLst/>
          </a:prstGeom>
          <a:noFill/>
          <a:ln w="936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270" name="PlaceHolder 3"/>
          <p:cNvSpPr>
            <a:spLocks noGrp="1"/>
          </p:cNvSpPr>
          <p:nvPr>
            <p:ph type="sldNum" idx="41"/>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D4E44DF2-419E-45E4-AAC7-8C1CA3B88E05}"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4" name="Picture 6" descr=""/>
          <p:cNvPicPr/>
          <p:nvPr/>
        </p:nvPicPr>
        <p:blipFill>
          <a:blip r:embed="rId2"/>
          <a:stretch/>
        </p:blipFill>
        <p:spPr>
          <a:xfrm>
            <a:off x="7858080" y="6311880"/>
            <a:ext cx="1150560" cy="487080"/>
          </a:xfrm>
          <a:prstGeom prst="rect">
            <a:avLst/>
          </a:prstGeom>
          <a:ln w="9360">
            <a:noFill/>
          </a:ln>
        </p:spPr>
      </p:pic>
      <p:cxnSp>
        <p:nvCxnSpPr>
          <p:cNvPr id="35"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6" name="PlaceHolder 1"/>
          <p:cNvSpPr>
            <a:spLocks noGrp="1"/>
          </p:cNvSpPr>
          <p:nvPr>
            <p:ph type="title"/>
          </p:nvPr>
        </p:nvSpPr>
        <p:spPr>
          <a:xfrm>
            <a:off x="406800" y="621720"/>
            <a:ext cx="5439240" cy="113832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7" name="PlaceHolder 2"/>
          <p:cNvSpPr>
            <a:spLocks noGrp="1"/>
          </p:cNvSpPr>
          <p:nvPr>
            <p:ph type="body"/>
          </p:nvPr>
        </p:nvSpPr>
        <p:spPr>
          <a:xfrm>
            <a:off x="427320" y="2115360"/>
            <a:ext cx="5418720" cy="4212720"/>
          </a:xfrm>
          <a:prstGeom prst="rect">
            <a:avLst/>
          </a:prstGeom>
          <a:noFill/>
          <a:ln w="936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tabLst>
                <a:tab algn="l" pos="0"/>
              </a:tabLst>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171360">
              <a:lnSpc>
                <a:spcPct val="90000"/>
              </a:lnSpc>
              <a:spcBef>
                <a:spcPts val="1134"/>
              </a:spcBef>
              <a:buClr>
                <a:srgbClr val="000000"/>
              </a:buClr>
              <a:buSzPct val="75000"/>
              <a:buFont typeface="Symbol" charset="2"/>
              <a:buChar char=""/>
              <a:tabLst>
                <a:tab algn="l" pos="0"/>
              </a:tabLst>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343080">
              <a:lnSpc>
                <a:spcPct val="90000"/>
              </a:lnSpc>
              <a:spcBef>
                <a:spcPts val="850"/>
              </a:spcBef>
              <a:buClr>
                <a:srgbClr val="000000"/>
              </a:buClr>
              <a:buSzPct val="45000"/>
              <a:buFont typeface="Wingdings" charset="2"/>
              <a:buChar char=""/>
              <a:tabLst>
                <a:tab algn="l" pos="0"/>
              </a:tabLst>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514440">
              <a:lnSpc>
                <a:spcPct val="90000"/>
              </a:lnSpc>
              <a:spcBef>
                <a:spcPts val="567"/>
              </a:spcBef>
              <a:buClr>
                <a:srgbClr val="000000"/>
              </a:buClr>
              <a:buSzPct val="75000"/>
              <a:buFont typeface="Symbol" charset="2"/>
              <a:buChar char=""/>
              <a:tabLst>
                <a:tab algn="l" pos="0"/>
              </a:tabLst>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685800">
              <a:lnSpc>
                <a:spcPct val="90000"/>
              </a:lnSpc>
              <a:spcBef>
                <a:spcPts val="283"/>
              </a:spcBef>
              <a:buClr>
                <a:srgbClr val="000000"/>
              </a:buClr>
              <a:buSzPct val="45000"/>
              <a:buFont typeface="Wingdings" charset="2"/>
              <a:buChar char=""/>
              <a:tabLst>
                <a:tab algn="l" pos="0"/>
              </a:tabLst>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38" name="PlaceHolder 3"/>
          <p:cNvSpPr>
            <a:spLocks noGrp="1"/>
          </p:cNvSpPr>
          <p:nvPr>
            <p:ph type="body"/>
          </p:nvPr>
        </p:nvSpPr>
        <p:spPr>
          <a:xfrm>
            <a:off x="6126480" y="0"/>
            <a:ext cx="3017160" cy="6857640"/>
          </a:xfrm>
          <a:prstGeom prst="rect">
            <a:avLst/>
          </a:prstGeom>
          <a:blipFill rotWithShape="0">
            <a:blip r:embed="rId3">
              <a:alphaModFix amt="70000"/>
            </a:blip>
            <a:stretch/>
          </a:blipFill>
          <a:ln w="0">
            <a:noFill/>
          </a:ln>
        </p:spPr>
        <p:txBody>
          <a:bodyPr lIns="90000" rIns="90000" tIns="45000" bIns="45000" anchor="t">
            <a:noAutofit/>
          </a:bodyPr>
          <a:p>
            <a:pPr indent="0">
              <a:lnSpc>
                <a:spcPct val="100000"/>
              </a:lnSpc>
              <a:buNone/>
            </a:pPr>
            <a:r>
              <a:rPr b="0" lang="en-US" sz="1800" spc="-1" strike="noStrike">
                <a:solidFill>
                  <a:schemeClr val="dk1"/>
                </a:solidFill>
                <a:latin typeface="Arial"/>
              </a:rPr>
              <a:t> </a:t>
            </a:r>
            <a:endParaRPr b="0" lang="en-US" sz="1800" spc="-1" strike="noStrike">
              <a:solidFill>
                <a:schemeClr val="dk1"/>
              </a:solidFill>
              <a:latin typeface="Arial"/>
            </a:endParaRPr>
          </a:p>
        </p:txBody>
      </p:sp>
      <p:sp>
        <p:nvSpPr>
          <p:cNvPr id="39" name="PlaceHolder 4"/>
          <p:cNvSpPr>
            <a:spLocks noGrp="1"/>
          </p:cNvSpPr>
          <p:nvPr>
            <p:ph type="ftr" idx="3"/>
          </p:nvPr>
        </p:nvSpPr>
        <p:spPr>
          <a:xfrm>
            <a:off x="406800" y="6492960"/>
            <a:ext cx="1476000" cy="364680"/>
          </a:xfrm>
          <a:prstGeom prst="rect">
            <a:avLst/>
          </a:prstGeom>
          <a:noFill/>
          <a:ln w="0">
            <a:noFill/>
          </a:ln>
        </p:spPr>
        <p:txBody>
          <a:bodyPr lIns="90000" rIns="90000" tIns="45000" bIns="45000" anchor="t">
            <a:noAutofit/>
          </a:bodyPr>
          <a:lstStyle>
            <a:lvl1pPr indent="0">
              <a:lnSpc>
                <a:spcPct val="100000"/>
              </a:lnSpc>
              <a:buNone/>
              <a:defRPr b="0" lang="en-US" sz="1400" spc="-1" strike="noStrike">
                <a:solidFill>
                  <a:schemeClr val="dk1"/>
                </a:solidFill>
                <a:latin typeface="Arial"/>
              </a:defRPr>
            </a:lvl1pPr>
          </a:lstStyle>
          <a:p>
            <a:pPr indent="0">
              <a:lnSpc>
                <a:spcPct val="100000"/>
              </a:lnSpc>
              <a:buNone/>
            </a:pPr>
            <a:r>
              <a:rPr b="0" lang="en-US" sz="1400" spc="-1" strike="noStrike">
                <a:solidFill>
                  <a:schemeClr val="dk1"/>
                </a:solidFill>
                <a:latin typeface="Arial"/>
              </a:rPr>
              <a:t>&lt;Fußzeile&gt;</a:t>
            </a:r>
            <a:endParaRPr b="0" lang="de-DE" sz="1400" spc="-1" strike="noStrike">
              <a:solidFill>
                <a:srgbClr val="000000"/>
              </a:solidFill>
              <a:latin typeface="Times New Roman"/>
            </a:endParaRPr>
          </a:p>
        </p:txBody>
      </p:sp>
      <p:sp>
        <p:nvSpPr>
          <p:cNvPr id="40" name="PlaceHolder 5"/>
          <p:cNvSpPr>
            <a:spLocks noGrp="1"/>
          </p:cNvSpPr>
          <p:nvPr>
            <p:ph type="dt" idx="4"/>
          </p:nvPr>
        </p:nvSpPr>
        <p:spPr>
          <a:xfrm>
            <a:off x="3963240" y="6492960"/>
            <a:ext cx="1196640" cy="364680"/>
          </a:xfrm>
          <a:prstGeom prst="rect">
            <a:avLst/>
          </a:prstGeom>
          <a:noFill/>
          <a:ln w="0">
            <a:noFill/>
          </a:ln>
        </p:spPr>
        <p:txBody>
          <a:bodyPr lIns="90000" rIns="90000" tIns="45000" bIns="45000" anchor="t">
            <a:noAutofit/>
          </a:bodyPr>
          <a:lstStyle>
            <a:lvl1pPr indent="0">
              <a:buNone/>
              <a:defRPr b="0" lang="de-DE" sz="1400" spc="-1" strike="noStrike">
                <a:solidFill>
                  <a:srgbClr val="000000"/>
                </a:solidFill>
                <a:latin typeface="Times New Roman"/>
              </a:defRPr>
            </a:lvl1pPr>
          </a:lstStyle>
          <a:p>
            <a:pPr indent="0">
              <a:buNone/>
            </a:pPr>
            <a:r>
              <a:rPr b="0" lang="de-DE" sz="1400" spc="-1" strike="noStrike">
                <a:solidFill>
                  <a:srgbClr val="000000"/>
                </a:solidFill>
                <a:latin typeface="Times New Roman"/>
              </a:rPr>
              <a:t>&lt;Datum/Uhrzeit&gt;</a:t>
            </a:r>
            <a:endParaRPr b="0" lang="de-DE" sz="1400" spc="-1" strike="noStrike">
              <a:solidFill>
                <a:srgbClr val="000000"/>
              </a:solidFill>
              <a:latin typeface="Times New Roman"/>
            </a:endParaRPr>
          </a:p>
        </p:txBody>
      </p:sp>
      <p:sp>
        <p:nvSpPr>
          <p:cNvPr id="41" name="PlaceHolder 6"/>
          <p:cNvSpPr>
            <a:spLocks noGrp="1"/>
          </p:cNvSpPr>
          <p:nvPr>
            <p:ph type="sldNum" idx="5"/>
          </p:nvPr>
        </p:nvSpPr>
        <p:spPr>
          <a:xfrm>
            <a:off x="5524200" y="6492960"/>
            <a:ext cx="321480" cy="364680"/>
          </a:xfrm>
          <a:prstGeom prst="rect">
            <a:avLst/>
          </a:prstGeom>
          <a:noFill/>
          <a:ln w="0">
            <a:noFill/>
          </a:ln>
        </p:spPr>
        <p:txBody>
          <a:bodyPr numCol="1" spcCol="0" lIns="91440" rIns="91440" tIns="45720" bIns="45720" anchor="t">
            <a:noAutofit/>
          </a:bodyPr>
          <a:lstStyle>
            <a:lvl1pPr indent="0">
              <a:lnSpc>
                <a:spcPct val="100000"/>
              </a:lnSpc>
              <a:buNone/>
              <a:defRPr b="0" lang="en-US" sz="1400" spc="-1" strike="noStrike">
                <a:solidFill>
                  <a:srgbClr val="d0cece"/>
                </a:solidFill>
                <a:latin typeface="Arial"/>
              </a:defRPr>
            </a:lvl1pPr>
          </a:lstStyle>
          <a:p>
            <a:pPr indent="0">
              <a:lnSpc>
                <a:spcPct val="100000"/>
              </a:lnSpc>
              <a:buNone/>
            </a:pPr>
            <a:fld id="{CF1BFD90-3427-4144-BDDB-D51F8D9C41AF}" type="slidenum">
              <a:rPr b="0" lang="en-US"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8" r:id="rId4"/>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71" name="Picture 6" descr=""/>
          <p:cNvPicPr/>
          <p:nvPr/>
        </p:nvPicPr>
        <p:blipFill>
          <a:blip r:embed="rId2"/>
          <a:stretch/>
        </p:blipFill>
        <p:spPr>
          <a:xfrm>
            <a:off x="7858080" y="6311880"/>
            <a:ext cx="1150560" cy="487080"/>
          </a:xfrm>
          <a:prstGeom prst="rect">
            <a:avLst/>
          </a:prstGeom>
          <a:ln w="9360">
            <a:noFill/>
          </a:ln>
        </p:spPr>
      </p:pic>
      <p:cxnSp>
        <p:nvCxnSpPr>
          <p:cNvPr id="27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73"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74" name="PlaceHolder 2"/>
          <p:cNvSpPr>
            <a:spLocks noGrp="1"/>
          </p:cNvSpPr>
          <p:nvPr>
            <p:ph type="body"/>
          </p:nvPr>
        </p:nvSpPr>
        <p:spPr>
          <a:xfrm>
            <a:off x="628560" y="1179360"/>
            <a:ext cx="7886520" cy="4997160"/>
          </a:xfrm>
          <a:prstGeom prst="rect">
            <a:avLst/>
          </a:prstGeom>
          <a:noFill/>
          <a:ln w="936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275" name="PlaceHolder 3"/>
          <p:cNvSpPr>
            <a:spLocks noGrp="1"/>
          </p:cNvSpPr>
          <p:nvPr>
            <p:ph type="sldNum" idx="42"/>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32707CC5-E4A1-4599-860A-6BDC378E7D95}"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76" name="Picture 6" descr=""/>
          <p:cNvPicPr/>
          <p:nvPr/>
        </p:nvPicPr>
        <p:blipFill>
          <a:blip r:embed="rId2"/>
          <a:stretch/>
        </p:blipFill>
        <p:spPr>
          <a:xfrm>
            <a:off x="7858080" y="6311880"/>
            <a:ext cx="1150560" cy="487080"/>
          </a:xfrm>
          <a:prstGeom prst="rect">
            <a:avLst/>
          </a:prstGeom>
          <a:ln w="9360">
            <a:noFill/>
          </a:ln>
        </p:spPr>
      </p:pic>
      <p:cxnSp>
        <p:nvCxnSpPr>
          <p:cNvPr id="27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78" name="PlaceHolder 1"/>
          <p:cNvSpPr>
            <a:spLocks noGrp="1"/>
          </p:cNvSpPr>
          <p:nvPr>
            <p:ph type="title"/>
          </p:nvPr>
        </p:nvSpPr>
        <p:spPr>
          <a:xfrm>
            <a:off x="623880" y="939240"/>
            <a:ext cx="7886520" cy="2862000"/>
          </a:xfrm>
          <a:prstGeom prst="rect">
            <a:avLst/>
          </a:prstGeom>
          <a:noFill/>
          <a:ln w="9360">
            <a:noFill/>
          </a:ln>
        </p:spPr>
        <p:txBody>
          <a:bodyPr numCol="1" spcCol="0" lIns="91440" rIns="91440" tIns="45720" bIns="45720" anchor="b">
            <a:noAutofit/>
          </a:bodyPr>
          <a:p>
            <a:pPr indent="0" algn="ctr">
              <a:lnSpc>
                <a:spcPct val="100000"/>
              </a:lnSpc>
              <a:buNone/>
            </a:pPr>
            <a:r>
              <a:rPr b="0" lang="en-US" sz="4800" spc="-1" strike="noStrike">
                <a:solidFill>
                  <a:srgbClr val="297e97"/>
                </a:solidFill>
                <a:latin typeface="Arial"/>
                <a:ea typeface="ヒラギノ角ゴ Pro W3"/>
              </a:rPr>
              <a:t>Click to edit Master title style</a:t>
            </a:r>
            <a:endParaRPr b="0" lang="de-DE" sz="4800" spc="-1" strike="noStrike">
              <a:solidFill>
                <a:schemeClr val="dk1"/>
              </a:solidFill>
              <a:latin typeface="Arial"/>
            </a:endParaRPr>
          </a:p>
        </p:txBody>
      </p:sp>
      <p:sp>
        <p:nvSpPr>
          <p:cNvPr id="279" name="PlaceHolder 2"/>
          <p:cNvSpPr>
            <a:spLocks noGrp="1"/>
          </p:cNvSpPr>
          <p:nvPr>
            <p:ph type="body"/>
          </p:nvPr>
        </p:nvSpPr>
        <p:spPr>
          <a:xfrm>
            <a:off x="623880" y="3818880"/>
            <a:ext cx="7886520" cy="1499760"/>
          </a:xfrm>
          <a:prstGeom prst="rect">
            <a:avLst/>
          </a:prstGeom>
          <a:noFill/>
          <a:ln w="936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tabLst>
                <a:tab algn="l" pos="0"/>
              </a:tabLst>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80" name="Picture 6" descr=""/>
          <p:cNvPicPr/>
          <p:nvPr/>
        </p:nvPicPr>
        <p:blipFill>
          <a:blip r:embed="rId2"/>
          <a:stretch/>
        </p:blipFill>
        <p:spPr>
          <a:xfrm>
            <a:off x="7858080" y="6311880"/>
            <a:ext cx="1150560" cy="487080"/>
          </a:xfrm>
          <a:prstGeom prst="rect">
            <a:avLst/>
          </a:prstGeom>
          <a:ln w="9360">
            <a:noFill/>
          </a:ln>
        </p:spPr>
      </p:pic>
      <p:cxnSp>
        <p:nvCxnSpPr>
          <p:cNvPr id="281"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82"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83" name="PlaceHolder 2"/>
          <p:cNvSpPr>
            <a:spLocks noGrp="1"/>
          </p:cNvSpPr>
          <p:nvPr>
            <p:ph type="body"/>
          </p:nvPr>
        </p:nvSpPr>
        <p:spPr>
          <a:xfrm>
            <a:off x="628560" y="1825560"/>
            <a:ext cx="3866760" cy="4350960"/>
          </a:xfrm>
          <a:prstGeom prst="rect">
            <a:avLst/>
          </a:prstGeom>
          <a:noFill/>
          <a:ln w="9360">
            <a:noFill/>
          </a:ln>
        </p:spPr>
        <p:txBody>
          <a:bodyPr numCol="1" spcCol="0" lIns="91440" rIns="91440" tIns="45720" bIns="45720" anchor="t">
            <a:noAutofit/>
          </a:bodyPr>
          <a:p>
            <a:pPr marL="432000" indent="-324000">
              <a:lnSpc>
                <a:spcPct val="90000"/>
              </a:lnSpc>
              <a:spcBef>
                <a:spcPts val="839"/>
              </a:spcBef>
              <a:buClr>
                <a:srgbClr val="000000"/>
              </a:buClr>
              <a:buSzPct val="45000"/>
              <a:buFont typeface="Wingdings" charset="2"/>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864000" indent="-324000">
              <a:lnSpc>
                <a:spcPct val="90000"/>
              </a:lnSpc>
              <a:spcBef>
                <a:spcPts val="720"/>
              </a:spcBef>
              <a:buClr>
                <a:srgbClr val="000000"/>
              </a:buClr>
              <a:buSzPct val="75000"/>
              <a:buFont typeface="Symbol" charset="2"/>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296000" indent="-288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728000" indent="-216000">
              <a:lnSpc>
                <a:spcPct val="90000"/>
              </a:lnSpc>
              <a:spcBef>
                <a:spcPts val="541"/>
              </a:spcBef>
              <a:buClr>
                <a:srgbClr val="000000"/>
              </a:buClr>
              <a:buSzPct val="75000"/>
              <a:buFont typeface="Symbol" charset="2"/>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160000" indent="-216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284" name="PlaceHolder 3"/>
          <p:cNvSpPr>
            <a:spLocks noGrp="1"/>
          </p:cNvSpPr>
          <p:nvPr>
            <p:ph type="body"/>
          </p:nvPr>
        </p:nvSpPr>
        <p:spPr>
          <a:xfrm>
            <a:off x="4648320" y="1825560"/>
            <a:ext cx="3866760" cy="4350960"/>
          </a:xfrm>
          <a:prstGeom prst="rect">
            <a:avLst/>
          </a:prstGeom>
          <a:noFill/>
          <a:ln w="9360">
            <a:noFill/>
          </a:ln>
        </p:spPr>
        <p:txBody>
          <a:bodyPr numCol="1" spcCol="0" lIns="91440" rIns="91440" tIns="45720" bIns="45720" anchor="t">
            <a:noAutofit/>
          </a:bodyPr>
          <a:p>
            <a:pPr marL="228600" indent="-228600">
              <a:lnSpc>
                <a:spcPct val="90000"/>
              </a:lnSpc>
              <a:spcBef>
                <a:spcPts val="839"/>
              </a:spcBef>
              <a:buClr>
                <a:srgbClr val="297e97"/>
              </a:buClr>
              <a:buFont typeface="Arial"/>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6858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1430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6002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0574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285" name="PlaceHolder 4"/>
          <p:cNvSpPr>
            <a:spLocks noGrp="1"/>
          </p:cNvSpPr>
          <p:nvPr>
            <p:ph type="sldNum" idx="43"/>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CBC78BD5-ACCC-4375-A111-28C7C6A26E2A}"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86" name="Picture 6" descr=""/>
          <p:cNvPicPr/>
          <p:nvPr/>
        </p:nvPicPr>
        <p:blipFill>
          <a:blip r:embed="rId2"/>
          <a:stretch/>
        </p:blipFill>
        <p:spPr>
          <a:xfrm>
            <a:off x="7858080" y="6311880"/>
            <a:ext cx="1150560" cy="487080"/>
          </a:xfrm>
          <a:prstGeom prst="rect">
            <a:avLst/>
          </a:prstGeom>
          <a:ln w="9360">
            <a:noFill/>
          </a:ln>
        </p:spPr>
      </p:pic>
      <p:cxnSp>
        <p:nvCxnSpPr>
          <p:cNvPr id="28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88" name="PlaceHolder 1"/>
          <p:cNvSpPr>
            <a:spLocks noGrp="1"/>
          </p:cNvSpPr>
          <p:nvPr>
            <p:ph type="title"/>
          </p:nvPr>
        </p:nvSpPr>
        <p:spPr>
          <a:xfrm>
            <a:off x="623880" y="0"/>
            <a:ext cx="7886520" cy="77328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89" name="PlaceHolder 2"/>
          <p:cNvSpPr>
            <a:spLocks noGrp="1"/>
          </p:cNvSpPr>
          <p:nvPr>
            <p:ph type="body"/>
          </p:nvPr>
        </p:nvSpPr>
        <p:spPr>
          <a:xfrm>
            <a:off x="623880" y="1122480"/>
            <a:ext cx="3866760" cy="641160"/>
          </a:xfrm>
          <a:prstGeom prst="rect">
            <a:avLst/>
          </a:prstGeom>
          <a:noFill/>
          <a:ln w="9360">
            <a:noFill/>
          </a:ln>
        </p:spPr>
        <p:txBody>
          <a:bodyPr numCol="1" spcCol="0" lIns="91440" rIns="91440" tIns="45720" bIns="45720" anchor="b">
            <a:noAutofit/>
          </a:bodyPr>
          <a:p>
            <a:pPr marL="432000" indent="-324000">
              <a:lnSpc>
                <a:spcPct val="90000"/>
              </a:lnSpc>
              <a:spcBef>
                <a:spcPts val="720"/>
              </a:spcBef>
              <a:buClr>
                <a:srgbClr val="000000"/>
              </a:buClr>
              <a:buSzPct val="45000"/>
              <a:buFont typeface="Wingdings" charset="2"/>
              <a:buChar char=""/>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290" name="PlaceHolder 3"/>
          <p:cNvSpPr>
            <a:spLocks noGrp="1"/>
          </p:cNvSpPr>
          <p:nvPr>
            <p:ph type="body"/>
          </p:nvPr>
        </p:nvSpPr>
        <p:spPr>
          <a:xfrm>
            <a:off x="623880" y="1944000"/>
            <a:ext cx="3866760" cy="4227840"/>
          </a:xfrm>
          <a:prstGeom prst="rect">
            <a:avLst/>
          </a:prstGeom>
          <a:noFill/>
          <a:ln w="936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291" name="PlaceHolder 4"/>
          <p:cNvSpPr>
            <a:spLocks noGrp="1"/>
          </p:cNvSpPr>
          <p:nvPr>
            <p:ph type="body"/>
          </p:nvPr>
        </p:nvSpPr>
        <p:spPr>
          <a:xfrm>
            <a:off x="4641840" y="1133640"/>
            <a:ext cx="3868200" cy="641160"/>
          </a:xfrm>
          <a:prstGeom prst="rect">
            <a:avLst/>
          </a:prstGeom>
          <a:noFill/>
          <a:ln w="9360">
            <a:noFill/>
          </a:ln>
        </p:spPr>
        <p:txBody>
          <a:bodyPr numCol="1" spcCol="0" lIns="91440" rIns="91440" tIns="45720" bIns="45720" anchor="b">
            <a:noAutofit/>
          </a:bodyPr>
          <a:p>
            <a:pPr indent="0">
              <a:lnSpc>
                <a:spcPct val="90000"/>
              </a:lnSpc>
              <a:spcBef>
                <a:spcPts val="720"/>
              </a:spcBef>
              <a:buNone/>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292" name="PlaceHolder 5"/>
          <p:cNvSpPr>
            <a:spLocks noGrp="1"/>
          </p:cNvSpPr>
          <p:nvPr>
            <p:ph type="body"/>
          </p:nvPr>
        </p:nvSpPr>
        <p:spPr>
          <a:xfrm>
            <a:off x="4641840" y="1944000"/>
            <a:ext cx="3868200" cy="4227840"/>
          </a:xfrm>
          <a:prstGeom prst="rect">
            <a:avLst/>
          </a:prstGeom>
          <a:noFill/>
          <a:ln w="936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293" name="PlaceHolder 6"/>
          <p:cNvSpPr>
            <a:spLocks noGrp="1"/>
          </p:cNvSpPr>
          <p:nvPr>
            <p:ph type="sldNum" idx="44"/>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8591523C-930F-42D2-96C7-DFD7DCF00023}"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94" name="Picture 6" descr=""/>
          <p:cNvPicPr/>
          <p:nvPr/>
        </p:nvPicPr>
        <p:blipFill>
          <a:blip r:embed="rId2"/>
          <a:stretch/>
        </p:blipFill>
        <p:spPr>
          <a:xfrm>
            <a:off x="7858080" y="6311880"/>
            <a:ext cx="1150560" cy="487080"/>
          </a:xfrm>
          <a:prstGeom prst="rect">
            <a:avLst/>
          </a:prstGeom>
          <a:ln w="9360">
            <a:noFill/>
          </a:ln>
        </p:spPr>
      </p:pic>
      <p:cxnSp>
        <p:nvCxnSpPr>
          <p:cNvPr id="295"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296"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297" name="PlaceHolder 2"/>
          <p:cNvSpPr>
            <a:spLocks noGrp="1"/>
          </p:cNvSpPr>
          <p:nvPr>
            <p:ph type="sldNum" idx="45"/>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EC66B3A1-D2F8-4E30-BC45-9EC9D768BCEC}"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5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98" name="Picture 6" descr=""/>
          <p:cNvPicPr/>
          <p:nvPr/>
        </p:nvPicPr>
        <p:blipFill>
          <a:blip r:embed="rId2"/>
          <a:stretch/>
        </p:blipFill>
        <p:spPr>
          <a:xfrm>
            <a:off x="7858080" y="6311880"/>
            <a:ext cx="1150560" cy="487080"/>
          </a:xfrm>
          <a:prstGeom prst="rect">
            <a:avLst/>
          </a:prstGeom>
          <a:ln w="9360">
            <a:noFill/>
          </a:ln>
        </p:spPr>
      </p:pic>
      <p:cxnSp>
        <p:nvCxnSpPr>
          <p:cNvPr id="299"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00" name="PlaceHolder 1"/>
          <p:cNvSpPr>
            <a:spLocks noGrp="1"/>
          </p:cNvSpPr>
          <p:nvPr>
            <p:ph type="sldNum" idx="46"/>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CA8135AD-EC49-4639-8C67-4CD8C36F6B25}"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5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01" name="Picture 6" descr=""/>
          <p:cNvPicPr/>
          <p:nvPr/>
        </p:nvPicPr>
        <p:blipFill>
          <a:blip r:embed="rId2"/>
          <a:stretch/>
        </p:blipFill>
        <p:spPr>
          <a:xfrm>
            <a:off x="7858080" y="6311880"/>
            <a:ext cx="1150560" cy="487080"/>
          </a:xfrm>
          <a:prstGeom prst="rect">
            <a:avLst/>
          </a:prstGeom>
          <a:ln w="9360">
            <a:noFill/>
          </a:ln>
        </p:spPr>
      </p:pic>
      <p:cxnSp>
        <p:nvCxnSpPr>
          <p:cNvPr id="30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03" name="PlaceHolder 1"/>
          <p:cNvSpPr>
            <a:spLocks noGrp="1"/>
          </p:cNvSpPr>
          <p:nvPr>
            <p:ph type="title"/>
          </p:nvPr>
        </p:nvSpPr>
        <p:spPr>
          <a:xfrm>
            <a:off x="630360" y="457200"/>
            <a:ext cx="2949120" cy="1599840"/>
          </a:xfrm>
          <a:prstGeom prst="rect">
            <a:avLst/>
          </a:prstGeom>
          <a:noFill/>
          <a:ln w="936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04" name="PlaceHolder 2"/>
          <p:cNvSpPr>
            <a:spLocks noGrp="1"/>
          </p:cNvSpPr>
          <p:nvPr>
            <p:ph type="body"/>
          </p:nvPr>
        </p:nvSpPr>
        <p:spPr>
          <a:xfrm>
            <a:off x="3887640" y="987480"/>
            <a:ext cx="4628880" cy="4873320"/>
          </a:xfrm>
          <a:prstGeom prst="rect">
            <a:avLst/>
          </a:prstGeom>
          <a:noFill/>
          <a:ln w="9360">
            <a:noFill/>
          </a:ln>
        </p:spPr>
        <p:txBody>
          <a:bodyPr numCol="1" spcCol="0" lIns="91440" rIns="91440" tIns="45720" bIns="45720" anchor="t">
            <a:noAutofit/>
          </a:bodyPr>
          <a:p>
            <a:pPr marL="432000" indent="-324000">
              <a:lnSpc>
                <a:spcPct val="90000"/>
              </a:lnSpc>
              <a:spcBef>
                <a:spcPts val="961"/>
              </a:spcBef>
              <a:buClr>
                <a:srgbClr val="000000"/>
              </a:buClr>
              <a:buSzPct val="45000"/>
              <a:buFont typeface="Wingdings" charset="2"/>
              <a:buChar char=""/>
            </a:pPr>
            <a:r>
              <a:rPr b="0" lang="en-US" sz="3200" spc="-1" strike="noStrike">
                <a:solidFill>
                  <a:schemeClr val="dk1"/>
                </a:solidFill>
                <a:latin typeface="Arial"/>
                <a:ea typeface="ヒラギノ角ゴ Pro W3"/>
              </a:rPr>
              <a:t>Click to edit Master text styles</a:t>
            </a:r>
            <a:endParaRPr b="0" lang="en-US" sz="3200" spc="-1" strike="noStrike">
              <a:solidFill>
                <a:schemeClr val="dk1"/>
              </a:solidFill>
              <a:latin typeface="Arial"/>
            </a:endParaRPr>
          </a:p>
          <a:p>
            <a:pPr lvl="1" marL="864000" indent="-324000">
              <a:lnSpc>
                <a:spcPct val="90000"/>
              </a:lnSpc>
              <a:spcBef>
                <a:spcPts val="839"/>
              </a:spcBef>
              <a:buClr>
                <a:srgbClr val="000000"/>
              </a:buClr>
              <a:buSzPct val="75000"/>
              <a:buFont typeface="Symbol" charset="2"/>
              <a:buChar char=""/>
            </a:pPr>
            <a:r>
              <a:rPr b="0" lang="en-US" sz="2800" spc="-1" strike="noStrike">
                <a:solidFill>
                  <a:schemeClr val="dk1"/>
                </a:solidFill>
                <a:latin typeface="Arial"/>
                <a:ea typeface="ヒラギノ角ゴ Pro W3"/>
              </a:rPr>
              <a:t>Second level</a:t>
            </a:r>
            <a:endParaRPr b="0" lang="en-US" sz="2800" spc="-1" strike="noStrike">
              <a:solidFill>
                <a:schemeClr val="dk1"/>
              </a:solidFill>
              <a:latin typeface="Arial"/>
            </a:endParaRPr>
          </a:p>
          <a:p>
            <a:pPr lvl="2" marL="1296000" indent="-288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Third level</a:t>
            </a:r>
            <a:endParaRPr b="0" lang="en-US" sz="2400" spc="-1" strike="noStrike">
              <a:solidFill>
                <a:schemeClr val="dk1"/>
              </a:solidFill>
              <a:latin typeface="Arial"/>
            </a:endParaRPr>
          </a:p>
          <a:p>
            <a:pPr lvl="3" marL="1728000" indent="-216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Fourth level</a:t>
            </a:r>
            <a:endParaRPr b="0" lang="de-DE" sz="2000" spc="-1" strike="noStrike">
              <a:solidFill>
                <a:schemeClr val="dk1"/>
              </a:solidFill>
              <a:latin typeface="Arial"/>
            </a:endParaRPr>
          </a:p>
          <a:p>
            <a:pPr lvl="4" marL="2160000" indent="-216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Fifth level</a:t>
            </a:r>
            <a:endParaRPr b="0" lang="de-DE" sz="2000" spc="-1" strike="noStrike">
              <a:solidFill>
                <a:schemeClr val="dk1"/>
              </a:solidFill>
              <a:latin typeface="Arial"/>
            </a:endParaRPr>
          </a:p>
        </p:txBody>
      </p:sp>
      <p:sp>
        <p:nvSpPr>
          <p:cNvPr id="305" name="PlaceHolder 3"/>
          <p:cNvSpPr>
            <a:spLocks noGrp="1"/>
          </p:cNvSpPr>
          <p:nvPr>
            <p:ph type="body"/>
          </p:nvPr>
        </p:nvSpPr>
        <p:spPr>
          <a:xfrm>
            <a:off x="630360" y="2101680"/>
            <a:ext cx="2949120" cy="3758760"/>
          </a:xfrm>
          <a:prstGeom prst="rect">
            <a:avLst/>
          </a:prstGeom>
          <a:noFill/>
          <a:ln w="936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306" name="PlaceHolder 4"/>
          <p:cNvSpPr>
            <a:spLocks noGrp="1"/>
          </p:cNvSpPr>
          <p:nvPr>
            <p:ph type="sldNum" idx="47"/>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D775F3A2-E565-450E-831E-90B3ADD4026C}"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5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07" name="Picture 6" descr=""/>
          <p:cNvPicPr/>
          <p:nvPr/>
        </p:nvPicPr>
        <p:blipFill>
          <a:blip r:embed="rId2"/>
          <a:stretch/>
        </p:blipFill>
        <p:spPr>
          <a:xfrm>
            <a:off x="7858080" y="6311880"/>
            <a:ext cx="1150560" cy="487080"/>
          </a:xfrm>
          <a:prstGeom prst="rect">
            <a:avLst/>
          </a:prstGeom>
          <a:ln w="9360">
            <a:noFill/>
          </a:ln>
        </p:spPr>
      </p:pic>
      <p:cxnSp>
        <p:nvCxnSpPr>
          <p:cNvPr id="308"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09" name="PlaceHolder 1"/>
          <p:cNvSpPr>
            <a:spLocks noGrp="1"/>
          </p:cNvSpPr>
          <p:nvPr>
            <p:ph type="title"/>
          </p:nvPr>
        </p:nvSpPr>
        <p:spPr>
          <a:xfrm>
            <a:off x="630360" y="457200"/>
            <a:ext cx="2949120" cy="1599840"/>
          </a:xfrm>
          <a:prstGeom prst="rect">
            <a:avLst/>
          </a:prstGeom>
          <a:noFill/>
          <a:ln w="936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10" name="PlaceHolder 2"/>
          <p:cNvSpPr>
            <a:spLocks noGrp="1"/>
          </p:cNvSpPr>
          <p:nvPr>
            <p:ph type="body"/>
          </p:nvPr>
        </p:nvSpPr>
        <p:spPr>
          <a:xfrm>
            <a:off x="3887640" y="987480"/>
            <a:ext cx="4628880" cy="48733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400" spc="-1" strike="noStrike">
                <a:solidFill>
                  <a:schemeClr val="dk1"/>
                </a:solidFill>
                <a:latin typeface="Arial"/>
              </a:rPr>
              <a:t>Format des Gliederungstextes durch Klicken bearbeiten</a:t>
            </a:r>
            <a:endParaRPr b="0" lang="en-US" sz="24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en-US" sz="1800" spc="-1" strike="noStrike">
                <a:solidFill>
                  <a:schemeClr val="dk1"/>
                </a:solidFill>
                <a:latin typeface="Arial"/>
              </a:rPr>
              <a:t>Zweite Gliederungsebene</a:t>
            </a:r>
            <a:endParaRPr b="0" lang="en-US"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en-US" sz="1600" spc="-1" strike="noStrike">
                <a:solidFill>
                  <a:schemeClr val="dk1"/>
                </a:solidFill>
                <a:latin typeface="Arial"/>
              </a:rPr>
              <a:t>Dritte Gliederungsebene</a:t>
            </a:r>
            <a:endParaRPr b="0" lang="en-US" sz="16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de-DE" sz="1600" spc="-1" strike="noStrike">
                <a:solidFill>
                  <a:schemeClr val="dk1"/>
                </a:solidFill>
                <a:latin typeface="Arial"/>
              </a:rPr>
              <a:t>Vierte Gliederungsebene</a:t>
            </a:r>
            <a:endParaRPr b="0" lang="de-DE" sz="16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Fünfte Gliederungsebene</a:t>
            </a:r>
            <a:endParaRPr b="0" lang="de-DE"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Sechste Gliederungsebene</a:t>
            </a:r>
            <a:endParaRPr b="0" lang="de-DE"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Siebte Gliederungsebene</a:t>
            </a:r>
            <a:endParaRPr b="0" lang="de-DE" sz="2000" spc="-1" strike="noStrike">
              <a:solidFill>
                <a:schemeClr val="dk1"/>
              </a:solidFill>
              <a:latin typeface="Arial"/>
            </a:endParaRPr>
          </a:p>
        </p:txBody>
      </p:sp>
      <p:sp>
        <p:nvSpPr>
          <p:cNvPr id="311" name="PlaceHolder 3"/>
          <p:cNvSpPr>
            <a:spLocks noGrp="1"/>
          </p:cNvSpPr>
          <p:nvPr>
            <p:ph type="body"/>
          </p:nvPr>
        </p:nvSpPr>
        <p:spPr>
          <a:xfrm>
            <a:off x="630360" y="2101680"/>
            <a:ext cx="2949120" cy="3758760"/>
          </a:xfrm>
          <a:prstGeom prst="rect">
            <a:avLst/>
          </a:prstGeom>
          <a:noFill/>
          <a:ln w="936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312" name="PlaceHolder 4"/>
          <p:cNvSpPr>
            <a:spLocks noGrp="1"/>
          </p:cNvSpPr>
          <p:nvPr>
            <p:ph type="sldNum" idx="48"/>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3DC96B09-29DD-4BD6-84BC-644F56800267}"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5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13" name="Picture 6" descr=""/>
          <p:cNvPicPr/>
          <p:nvPr/>
        </p:nvPicPr>
        <p:blipFill>
          <a:blip r:embed="rId2"/>
          <a:stretch/>
        </p:blipFill>
        <p:spPr>
          <a:xfrm>
            <a:off x="7858080" y="6311880"/>
            <a:ext cx="1150560" cy="487080"/>
          </a:xfrm>
          <a:prstGeom prst="rect">
            <a:avLst/>
          </a:prstGeom>
          <a:ln w="9360">
            <a:noFill/>
          </a:ln>
        </p:spPr>
      </p:pic>
      <p:cxnSp>
        <p:nvCxnSpPr>
          <p:cNvPr id="314"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15" name="PlaceHolder 1"/>
          <p:cNvSpPr>
            <a:spLocks noGrp="1"/>
          </p:cNvSpPr>
          <p:nvPr>
            <p:ph type="title"/>
          </p:nvPr>
        </p:nvSpPr>
        <p:spPr>
          <a:xfrm>
            <a:off x="1143000" y="1041480"/>
            <a:ext cx="6857640" cy="2387160"/>
          </a:xfrm>
          <a:prstGeom prst="rect">
            <a:avLst/>
          </a:prstGeom>
          <a:noFill/>
          <a:ln w="9360">
            <a:noFill/>
          </a:ln>
        </p:spPr>
        <p:txBody>
          <a:bodyPr numCol="1" spcCol="0" lIns="91440" rIns="91440" tIns="45720" bIns="45720" anchor="b">
            <a:normAutofit/>
          </a:bodyPr>
          <a:p>
            <a:pPr indent="0" algn="ctr">
              <a:lnSpc>
                <a:spcPct val="100000"/>
              </a:lnSpc>
              <a:buNone/>
            </a:pPr>
            <a:r>
              <a:rPr b="0" lang="en-US" sz="4000" spc="-1" strike="noStrike">
                <a:solidFill>
                  <a:srgbClr val="297e97"/>
                </a:solidFill>
                <a:latin typeface="Arial"/>
                <a:ea typeface="ヒラギノ角ゴ Pro W3"/>
              </a:rPr>
              <a:t>Click to edit Master title style</a:t>
            </a:r>
            <a:endParaRPr b="0" lang="de-DE" sz="4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Master>
</file>

<file path=ppt/slideMasters/slideMaster5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16" name="Picture 6" descr=""/>
          <p:cNvPicPr/>
          <p:nvPr/>
        </p:nvPicPr>
        <p:blipFill>
          <a:blip r:embed="rId2"/>
          <a:stretch/>
        </p:blipFill>
        <p:spPr>
          <a:xfrm>
            <a:off x="7858080" y="6311880"/>
            <a:ext cx="1150560" cy="487080"/>
          </a:xfrm>
          <a:prstGeom prst="rect">
            <a:avLst/>
          </a:prstGeom>
          <a:ln w="9360">
            <a:noFill/>
          </a:ln>
        </p:spPr>
      </p:pic>
      <p:cxnSp>
        <p:nvCxnSpPr>
          <p:cNvPr id="31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18"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19" name="PlaceHolder 2"/>
          <p:cNvSpPr>
            <a:spLocks noGrp="1"/>
          </p:cNvSpPr>
          <p:nvPr>
            <p:ph type="body"/>
          </p:nvPr>
        </p:nvSpPr>
        <p:spPr>
          <a:xfrm>
            <a:off x="628560" y="1179360"/>
            <a:ext cx="7886520" cy="4997160"/>
          </a:xfrm>
          <a:prstGeom prst="rect">
            <a:avLst/>
          </a:prstGeom>
          <a:noFill/>
          <a:ln w="936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320" name="PlaceHolder 3"/>
          <p:cNvSpPr>
            <a:spLocks noGrp="1"/>
          </p:cNvSpPr>
          <p:nvPr>
            <p:ph type="sldNum" idx="49"/>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4E601888-7ECD-461B-B436-5CD5B15FACBB}"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4" name="Picture 6" descr=""/>
          <p:cNvPicPr/>
          <p:nvPr/>
        </p:nvPicPr>
        <p:blipFill>
          <a:blip r:embed="rId2"/>
          <a:stretch/>
        </p:blipFill>
        <p:spPr>
          <a:xfrm>
            <a:off x="7858080" y="6311880"/>
            <a:ext cx="1150560" cy="487080"/>
          </a:xfrm>
          <a:prstGeom prst="rect">
            <a:avLst/>
          </a:prstGeom>
          <a:ln w="9360">
            <a:noFill/>
          </a:ln>
        </p:spPr>
      </p:pic>
      <p:cxnSp>
        <p:nvCxnSpPr>
          <p:cNvPr id="45"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6"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47" name="PlaceHolder 2"/>
          <p:cNvSpPr>
            <a:spLocks noGrp="1"/>
          </p:cNvSpPr>
          <p:nvPr>
            <p:ph type="body"/>
          </p:nvPr>
        </p:nvSpPr>
        <p:spPr>
          <a:xfrm>
            <a:off x="628560" y="1179360"/>
            <a:ext cx="7886520" cy="4997160"/>
          </a:xfrm>
          <a:prstGeom prst="rect">
            <a:avLst/>
          </a:prstGeom>
          <a:noFill/>
          <a:ln w="936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48" name="PlaceHolder 3"/>
          <p:cNvSpPr>
            <a:spLocks noGrp="1"/>
          </p:cNvSpPr>
          <p:nvPr>
            <p:ph type="sldNum" idx="6"/>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C08966B8-82BB-4863-AB67-DCDDB48862E4}"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0" r:id="rId3"/>
  </p:sldLayoutIdLst>
</p:sldMaster>
</file>

<file path=ppt/slideMasters/slideMaster6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21" name="Picture 6" descr=""/>
          <p:cNvPicPr/>
          <p:nvPr/>
        </p:nvPicPr>
        <p:blipFill>
          <a:blip r:embed="rId2"/>
          <a:stretch/>
        </p:blipFill>
        <p:spPr>
          <a:xfrm>
            <a:off x="7858080" y="6311880"/>
            <a:ext cx="1150560" cy="487080"/>
          </a:xfrm>
          <a:prstGeom prst="rect">
            <a:avLst/>
          </a:prstGeom>
          <a:ln w="9360">
            <a:noFill/>
          </a:ln>
        </p:spPr>
      </p:pic>
      <p:cxnSp>
        <p:nvCxnSpPr>
          <p:cNvPr id="32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23" name="PlaceHolder 1"/>
          <p:cNvSpPr>
            <a:spLocks noGrp="1"/>
          </p:cNvSpPr>
          <p:nvPr>
            <p:ph type="title"/>
          </p:nvPr>
        </p:nvSpPr>
        <p:spPr>
          <a:xfrm>
            <a:off x="6543720" y="365040"/>
            <a:ext cx="1971360" cy="5811480"/>
          </a:xfrm>
          <a:prstGeom prst="rect">
            <a:avLst/>
          </a:prstGeom>
          <a:noFill/>
          <a:ln w="9360">
            <a:noFill/>
          </a:ln>
        </p:spPr>
        <p:txBody>
          <a:bodyPr numCol="1" spcCol="0" lIns="91440" rIns="91440" tIns="45720" bIns="45720" anchor="ctr" vert="eaVert">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24" name="PlaceHolder 2"/>
          <p:cNvSpPr>
            <a:spLocks noGrp="1"/>
          </p:cNvSpPr>
          <p:nvPr>
            <p:ph type="body"/>
          </p:nvPr>
        </p:nvSpPr>
        <p:spPr>
          <a:xfrm>
            <a:off x="628560" y="365040"/>
            <a:ext cx="5762160" cy="5811480"/>
          </a:xfrm>
          <a:prstGeom prst="rect">
            <a:avLst/>
          </a:prstGeom>
          <a:noFill/>
          <a:ln w="936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325" name="PlaceHolder 3"/>
          <p:cNvSpPr>
            <a:spLocks noGrp="1"/>
          </p:cNvSpPr>
          <p:nvPr>
            <p:ph type="sldNum" idx="50"/>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CAF69E5D-E6A7-47AC-AFE4-08DACED0ABF1}"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6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26" name="Picture 6" descr=""/>
          <p:cNvPicPr/>
          <p:nvPr/>
        </p:nvPicPr>
        <p:blipFill>
          <a:blip r:embed="rId2"/>
          <a:stretch/>
        </p:blipFill>
        <p:spPr>
          <a:xfrm>
            <a:off x="7858080" y="6311880"/>
            <a:ext cx="1150560" cy="487080"/>
          </a:xfrm>
          <a:prstGeom prst="rect">
            <a:avLst/>
          </a:prstGeom>
          <a:ln w="9360">
            <a:noFill/>
          </a:ln>
        </p:spPr>
      </p:pic>
      <p:cxnSp>
        <p:nvCxnSpPr>
          <p:cNvPr id="32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28"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29" name="PlaceHolder 2"/>
          <p:cNvSpPr>
            <a:spLocks noGrp="1"/>
          </p:cNvSpPr>
          <p:nvPr>
            <p:ph type="body"/>
          </p:nvPr>
        </p:nvSpPr>
        <p:spPr>
          <a:xfrm>
            <a:off x="628560" y="1179360"/>
            <a:ext cx="7886520" cy="4997160"/>
          </a:xfrm>
          <a:prstGeom prst="rect">
            <a:avLst/>
          </a:prstGeom>
          <a:noFill/>
          <a:ln w="936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330" name="PlaceHolder 3"/>
          <p:cNvSpPr>
            <a:spLocks noGrp="1"/>
          </p:cNvSpPr>
          <p:nvPr>
            <p:ph type="sldNum" idx="51"/>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DAD683EF-EBAD-4312-B204-EF8163B3704D}"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6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31" name="Picture 6" descr=""/>
          <p:cNvPicPr/>
          <p:nvPr/>
        </p:nvPicPr>
        <p:blipFill>
          <a:blip r:embed="rId2"/>
          <a:stretch/>
        </p:blipFill>
        <p:spPr>
          <a:xfrm>
            <a:off x="7858080" y="6311880"/>
            <a:ext cx="1150560" cy="487080"/>
          </a:xfrm>
          <a:prstGeom prst="rect">
            <a:avLst/>
          </a:prstGeom>
          <a:ln w="9360">
            <a:noFill/>
          </a:ln>
        </p:spPr>
      </p:pic>
      <p:cxnSp>
        <p:nvCxnSpPr>
          <p:cNvPr id="33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33" name="PlaceHolder 1"/>
          <p:cNvSpPr>
            <a:spLocks noGrp="1"/>
          </p:cNvSpPr>
          <p:nvPr>
            <p:ph type="title"/>
          </p:nvPr>
        </p:nvSpPr>
        <p:spPr>
          <a:xfrm>
            <a:off x="623880" y="939240"/>
            <a:ext cx="7886520" cy="2862000"/>
          </a:xfrm>
          <a:prstGeom prst="rect">
            <a:avLst/>
          </a:prstGeom>
          <a:noFill/>
          <a:ln w="9360">
            <a:noFill/>
          </a:ln>
        </p:spPr>
        <p:txBody>
          <a:bodyPr numCol="1" spcCol="0" lIns="91440" rIns="91440" tIns="45720" bIns="45720" anchor="b">
            <a:noAutofit/>
          </a:bodyPr>
          <a:p>
            <a:pPr indent="0" algn="ctr">
              <a:lnSpc>
                <a:spcPct val="100000"/>
              </a:lnSpc>
              <a:buNone/>
            </a:pPr>
            <a:r>
              <a:rPr b="0" lang="en-US" sz="4800" spc="-1" strike="noStrike">
                <a:solidFill>
                  <a:srgbClr val="297e97"/>
                </a:solidFill>
                <a:latin typeface="Arial"/>
                <a:ea typeface="ヒラギノ角ゴ Pro W3"/>
              </a:rPr>
              <a:t>Click to edit Master title style</a:t>
            </a:r>
            <a:endParaRPr b="0" lang="de-DE" sz="4800" spc="-1" strike="noStrike">
              <a:solidFill>
                <a:schemeClr val="dk1"/>
              </a:solidFill>
              <a:latin typeface="Arial"/>
            </a:endParaRPr>
          </a:p>
        </p:txBody>
      </p:sp>
      <p:sp>
        <p:nvSpPr>
          <p:cNvPr id="334" name="PlaceHolder 2"/>
          <p:cNvSpPr>
            <a:spLocks noGrp="1"/>
          </p:cNvSpPr>
          <p:nvPr>
            <p:ph type="body"/>
          </p:nvPr>
        </p:nvSpPr>
        <p:spPr>
          <a:xfrm>
            <a:off x="623880" y="3818880"/>
            <a:ext cx="7886520" cy="1499760"/>
          </a:xfrm>
          <a:prstGeom prst="rect">
            <a:avLst/>
          </a:prstGeom>
          <a:noFill/>
          <a:ln w="936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tabLst>
                <a:tab algn="l" pos="0"/>
              </a:tabLst>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Master>
</file>

<file path=ppt/slideMasters/slideMaster6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35" name="Picture 6" descr=""/>
          <p:cNvPicPr/>
          <p:nvPr/>
        </p:nvPicPr>
        <p:blipFill>
          <a:blip r:embed="rId2"/>
          <a:stretch/>
        </p:blipFill>
        <p:spPr>
          <a:xfrm>
            <a:off x="7858080" y="6311880"/>
            <a:ext cx="1150560" cy="487080"/>
          </a:xfrm>
          <a:prstGeom prst="rect">
            <a:avLst/>
          </a:prstGeom>
          <a:ln w="9360">
            <a:noFill/>
          </a:ln>
        </p:spPr>
      </p:pic>
      <p:cxnSp>
        <p:nvCxnSpPr>
          <p:cNvPr id="336"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37"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38" name="PlaceHolder 2"/>
          <p:cNvSpPr>
            <a:spLocks noGrp="1"/>
          </p:cNvSpPr>
          <p:nvPr>
            <p:ph type="body"/>
          </p:nvPr>
        </p:nvSpPr>
        <p:spPr>
          <a:xfrm>
            <a:off x="628560" y="1825560"/>
            <a:ext cx="3866760" cy="4350960"/>
          </a:xfrm>
          <a:prstGeom prst="rect">
            <a:avLst/>
          </a:prstGeom>
          <a:noFill/>
          <a:ln w="9360">
            <a:noFill/>
          </a:ln>
        </p:spPr>
        <p:txBody>
          <a:bodyPr numCol="1" spcCol="0" lIns="91440" rIns="91440" tIns="45720" bIns="45720" anchor="t">
            <a:noAutofit/>
          </a:bodyPr>
          <a:p>
            <a:pPr marL="432000" indent="-324000">
              <a:lnSpc>
                <a:spcPct val="90000"/>
              </a:lnSpc>
              <a:spcBef>
                <a:spcPts val="839"/>
              </a:spcBef>
              <a:buClr>
                <a:srgbClr val="000000"/>
              </a:buClr>
              <a:buSzPct val="45000"/>
              <a:buFont typeface="Wingdings" charset="2"/>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864000" indent="-324000">
              <a:lnSpc>
                <a:spcPct val="90000"/>
              </a:lnSpc>
              <a:spcBef>
                <a:spcPts val="720"/>
              </a:spcBef>
              <a:buClr>
                <a:srgbClr val="000000"/>
              </a:buClr>
              <a:buSzPct val="75000"/>
              <a:buFont typeface="Symbol" charset="2"/>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296000" indent="-288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728000" indent="-216000">
              <a:lnSpc>
                <a:spcPct val="90000"/>
              </a:lnSpc>
              <a:spcBef>
                <a:spcPts val="541"/>
              </a:spcBef>
              <a:buClr>
                <a:srgbClr val="000000"/>
              </a:buClr>
              <a:buSzPct val="75000"/>
              <a:buFont typeface="Symbol" charset="2"/>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160000" indent="-216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339" name="PlaceHolder 3"/>
          <p:cNvSpPr>
            <a:spLocks noGrp="1"/>
          </p:cNvSpPr>
          <p:nvPr>
            <p:ph type="body"/>
          </p:nvPr>
        </p:nvSpPr>
        <p:spPr>
          <a:xfrm>
            <a:off x="4648320" y="1825560"/>
            <a:ext cx="3866760" cy="4350960"/>
          </a:xfrm>
          <a:prstGeom prst="rect">
            <a:avLst/>
          </a:prstGeom>
          <a:noFill/>
          <a:ln w="9360">
            <a:noFill/>
          </a:ln>
        </p:spPr>
        <p:txBody>
          <a:bodyPr numCol="1" spcCol="0" lIns="91440" rIns="91440" tIns="45720" bIns="45720" anchor="t">
            <a:noAutofit/>
          </a:bodyPr>
          <a:p>
            <a:pPr marL="228600" indent="-228600">
              <a:lnSpc>
                <a:spcPct val="90000"/>
              </a:lnSpc>
              <a:spcBef>
                <a:spcPts val="839"/>
              </a:spcBef>
              <a:buClr>
                <a:srgbClr val="297e97"/>
              </a:buClr>
              <a:buFont typeface="Arial"/>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6858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1430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6002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0574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340" name="PlaceHolder 4"/>
          <p:cNvSpPr>
            <a:spLocks noGrp="1"/>
          </p:cNvSpPr>
          <p:nvPr>
            <p:ph type="sldNum" idx="52"/>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567DC1CE-46F8-44F6-B18C-602C5A1D6C9E}"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6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41" name="Picture 6" descr=""/>
          <p:cNvPicPr/>
          <p:nvPr/>
        </p:nvPicPr>
        <p:blipFill>
          <a:blip r:embed="rId2"/>
          <a:stretch/>
        </p:blipFill>
        <p:spPr>
          <a:xfrm>
            <a:off x="7858080" y="6311880"/>
            <a:ext cx="1150560" cy="487080"/>
          </a:xfrm>
          <a:prstGeom prst="rect">
            <a:avLst/>
          </a:prstGeom>
          <a:ln w="9360">
            <a:noFill/>
          </a:ln>
        </p:spPr>
      </p:pic>
      <p:cxnSp>
        <p:nvCxnSpPr>
          <p:cNvPr id="34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43" name="PlaceHolder 1"/>
          <p:cNvSpPr>
            <a:spLocks noGrp="1"/>
          </p:cNvSpPr>
          <p:nvPr>
            <p:ph type="title"/>
          </p:nvPr>
        </p:nvSpPr>
        <p:spPr>
          <a:xfrm>
            <a:off x="623880" y="0"/>
            <a:ext cx="7886520" cy="77328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44" name="PlaceHolder 2"/>
          <p:cNvSpPr>
            <a:spLocks noGrp="1"/>
          </p:cNvSpPr>
          <p:nvPr>
            <p:ph type="body"/>
          </p:nvPr>
        </p:nvSpPr>
        <p:spPr>
          <a:xfrm>
            <a:off x="623880" y="1122480"/>
            <a:ext cx="3866760" cy="641160"/>
          </a:xfrm>
          <a:prstGeom prst="rect">
            <a:avLst/>
          </a:prstGeom>
          <a:noFill/>
          <a:ln w="9360">
            <a:noFill/>
          </a:ln>
        </p:spPr>
        <p:txBody>
          <a:bodyPr numCol="1" spcCol="0" lIns="91440" rIns="91440" tIns="45720" bIns="45720" anchor="b">
            <a:noAutofit/>
          </a:bodyPr>
          <a:p>
            <a:pPr marL="432000" indent="-324000">
              <a:lnSpc>
                <a:spcPct val="90000"/>
              </a:lnSpc>
              <a:spcBef>
                <a:spcPts val="720"/>
              </a:spcBef>
              <a:buClr>
                <a:srgbClr val="000000"/>
              </a:buClr>
              <a:buSzPct val="45000"/>
              <a:buFont typeface="Wingdings" charset="2"/>
              <a:buChar char=""/>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345" name="PlaceHolder 3"/>
          <p:cNvSpPr>
            <a:spLocks noGrp="1"/>
          </p:cNvSpPr>
          <p:nvPr>
            <p:ph type="body"/>
          </p:nvPr>
        </p:nvSpPr>
        <p:spPr>
          <a:xfrm>
            <a:off x="623880" y="1944000"/>
            <a:ext cx="3866760" cy="4227840"/>
          </a:xfrm>
          <a:prstGeom prst="rect">
            <a:avLst/>
          </a:prstGeom>
          <a:noFill/>
          <a:ln w="936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346" name="PlaceHolder 4"/>
          <p:cNvSpPr>
            <a:spLocks noGrp="1"/>
          </p:cNvSpPr>
          <p:nvPr>
            <p:ph type="body"/>
          </p:nvPr>
        </p:nvSpPr>
        <p:spPr>
          <a:xfrm>
            <a:off x="4641840" y="1133640"/>
            <a:ext cx="3868200" cy="641160"/>
          </a:xfrm>
          <a:prstGeom prst="rect">
            <a:avLst/>
          </a:prstGeom>
          <a:noFill/>
          <a:ln w="9360">
            <a:noFill/>
          </a:ln>
        </p:spPr>
        <p:txBody>
          <a:bodyPr numCol="1" spcCol="0" lIns="91440" rIns="91440" tIns="45720" bIns="45720" anchor="b">
            <a:noAutofit/>
          </a:bodyPr>
          <a:p>
            <a:pPr indent="0">
              <a:lnSpc>
                <a:spcPct val="90000"/>
              </a:lnSpc>
              <a:spcBef>
                <a:spcPts val="720"/>
              </a:spcBef>
              <a:buNone/>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347" name="PlaceHolder 5"/>
          <p:cNvSpPr>
            <a:spLocks noGrp="1"/>
          </p:cNvSpPr>
          <p:nvPr>
            <p:ph type="body"/>
          </p:nvPr>
        </p:nvSpPr>
        <p:spPr>
          <a:xfrm>
            <a:off x="4641840" y="1944000"/>
            <a:ext cx="3868200" cy="4227840"/>
          </a:xfrm>
          <a:prstGeom prst="rect">
            <a:avLst/>
          </a:prstGeom>
          <a:noFill/>
          <a:ln w="936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348" name="PlaceHolder 6"/>
          <p:cNvSpPr>
            <a:spLocks noGrp="1"/>
          </p:cNvSpPr>
          <p:nvPr>
            <p:ph type="sldNum" idx="53"/>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1FC653D7-A21A-4676-9C27-B2340FC68415}"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6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49" name="Picture 6" descr=""/>
          <p:cNvPicPr/>
          <p:nvPr/>
        </p:nvPicPr>
        <p:blipFill>
          <a:blip r:embed="rId2"/>
          <a:stretch/>
        </p:blipFill>
        <p:spPr>
          <a:xfrm>
            <a:off x="7858080" y="6311880"/>
            <a:ext cx="1150560" cy="487080"/>
          </a:xfrm>
          <a:prstGeom prst="rect">
            <a:avLst/>
          </a:prstGeom>
          <a:ln w="9360">
            <a:noFill/>
          </a:ln>
        </p:spPr>
      </p:pic>
      <p:cxnSp>
        <p:nvCxnSpPr>
          <p:cNvPr id="350"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51"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52" name="PlaceHolder 2"/>
          <p:cNvSpPr>
            <a:spLocks noGrp="1"/>
          </p:cNvSpPr>
          <p:nvPr>
            <p:ph type="sldNum" idx="54"/>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1C7D5E04-994A-471A-8613-DAA25A254759}"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6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53" name="Picture 6" descr=""/>
          <p:cNvPicPr/>
          <p:nvPr/>
        </p:nvPicPr>
        <p:blipFill>
          <a:blip r:embed="rId2"/>
          <a:stretch/>
        </p:blipFill>
        <p:spPr>
          <a:xfrm>
            <a:off x="7858080" y="6311880"/>
            <a:ext cx="1150560" cy="487080"/>
          </a:xfrm>
          <a:prstGeom prst="rect">
            <a:avLst/>
          </a:prstGeom>
          <a:ln w="9360">
            <a:noFill/>
          </a:ln>
        </p:spPr>
      </p:pic>
      <p:cxnSp>
        <p:nvCxnSpPr>
          <p:cNvPr id="354"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55" name="PlaceHolder 1"/>
          <p:cNvSpPr>
            <a:spLocks noGrp="1"/>
          </p:cNvSpPr>
          <p:nvPr>
            <p:ph type="sldNum" idx="55"/>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2A2451CC-938F-4919-BA03-E73FAE17A50A}"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6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56" name="Picture 6" descr=""/>
          <p:cNvPicPr/>
          <p:nvPr/>
        </p:nvPicPr>
        <p:blipFill>
          <a:blip r:embed="rId2"/>
          <a:stretch/>
        </p:blipFill>
        <p:spPr>
          <a:xfrm>
            <a:off x="7858080" y="6311880"/>
            <a:ext cx="1150560" cy="487080"/>
          </a:xfrm>
          <a:prstGeom prst="rect">
            <a:avLst/>
          </a:prstGeom>
          <a:ln w="9360">
            <a:noFill/>
          </a:ln>
        </p:spPr>
      </p:pic>
      <p:cxnSp>
        <p:nvCxnSpPr>
          <p:cNvPr id="35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58" name="PlaceHolder 1"/>
          <p:cNvSpPr>
            <a:spLocks noGrp="1"/>
          </p:cNvSpPr>
          <p:nvPr>
            <p:ph type="title"/>
          </p:nvPr>
        </p:nvSpPr>
        <p:spPr>
          <a:xfrm>
            <a:off x="630360" y="457200"/>
            <a:ext cx="2949120" cy="1599840"/>
          </a:xfrm>
          <a:prstGeom prst="rect">
            <a:avLst/>
          </a:prstGeom>
          <a:noFill/>
          <a:ln w="936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59" name="PlaceHolder 2"/>
          <p:cNvSpPr>
            <a:spLocks noGrp="1"/>
          </p:cNvSpPr>
          <p:nvPr>
            <p:ph type="body"/>
          </p:nvPr>
        </p:nvSpPr>
        <p:spPr>
          <a:xfrm>
            <a:off x="3887640" y="987480"/>
            <a:ext cx="4628880" cy="4873320"/>
          </a:xfrm>
          <a:prstGeom prst="rect">
            <a:avLst/>
          </a:prstGeom>
          <a:noFill/>
          <a:ln w="9360">
            <a:noFill/>
          </a:ln>
        </p:spPr>
        <p:txBody>
          <a:bodyPr numCol="1" spcCol="0" lIns="91440" rIns="91440" tIns="45720" bIns="45720" anchor="t">
            <a:noAutofit/>
          </a:bodyPr>
          <a:p>
            <a:pPr marL="432000" indent="-324000">
              <a:lnSpc>
                <a:spcPct val="90000"/>
              </a:lnSpc>
              <a:spcBef>
                <a:spcPts val="961"/>
              </a:spcBef>
              <a:buClr>
                <a:srgbClr val="000000"/>
              </a:buClr>
              <a:buSzPct val="45000"/>
              <a:buFont typeface="Wingdings" charset="2"/>
              <a:buChar char=""/>
            </a:pPr>
            <a:r>
              <a:rPr b="0" lang="en-US" sz="3200" spc="-1" strike="noStrike">
                <a:solidFill>
                  <a:schemeClr val="dk1"/>
                </a:solidFill>
                <a:latin typeface="Arial"/>
                <a:ea typeface="ヒラギノ角ゴ Pro W3"/>
              </a:rPr>
              <a:t>Click to edit Master text styles</a:t>
            </a:r>
            <a:endParaRPr b="0" lang="en-US" sz="3200" spc="-1" strike="noStrike">
              <a:solidFill>
                <a:schemeClr val="dk1"/>
              </a:solidFill>
              <a:latin typeface="Arial"/>
            </a:endParaRPr>
          </a:p>
          <a:p>
            <a:pPr lvl="1" marL="864000" indent="-324000">
              <a:lnSpc>
                <a:spcPct val="90000"/>
              </a:lnSpc>
              <a:spcBef>
                <a:spcPts val="839"/>
              </a:spcBef>
              <a:buClr>
                <a:srgbClr val="000000"/>
              </a:buClr>
              <a:buSzPct val="75000"/>
              <a:buFont typeface="Symbol" charset="2"/>
              <a:buChar char=""/>
            </a:pPr>
            <a:r>
              <a:rPr b="0" lang="en-US" sz="2800" spc="-1" strike="noStrike">
                <a:solidFill>
                  <a:schemeClr val="dk1"/>
                </a:solidFill>
                <a:latin typeface="Arial"/>
                <a:ea typeface="ヒラギノ角ゴ Pro W3"/>
              </a:rPr>
              <a:t>Second level</a:t>
            </a:r>
            <a:endParaRPr b="0" lang="en-US" sz="2800" spc="-1" strike="noStrike">
              <a:solidFill>
                <a:schemeClr val="dk1"/>
              </a:solidFill>
              <a:latin typeface="Arial"/>
            </a:endParaRPr>
          </a:p>
          <a:p>
            <a:pPr lvl="2" marL="1296000" indent="-288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Third level</a:t>
            </a:r>
            <a:endParaRPr b="0" lang="en-US" sz="2400" spc="-1" strike="noStrike">
              <a:solidFill>
                <a:schemeClr val="dk1"/>
              </a:solidFill>
              <a:latin typeface="Arial"/>
            </a:endParaRPr>
          </a:p>
          <a:p>
            <a:pPr lvl="3" marL="1728000" indent="-216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Fourth level</a:t>
            </a:r>
            <a:endParaRPr b="0" lang="de-DE" sz="2000" spc="-1" strike="noStrike">
              <a:solidFill>
                <a:schemeClr val="dk1"/>
              </a:solidFill>
              <a:latin typeface="Arial"/>
            </a:endParaRPr>
          </a:p>
          <a:p>
            <a:pPr lvl="4" marL="2160000" indent="-216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Fifth level</a:t>
            </a:r>
            <a:endParaRPr b="0" lang="de-DE" sz="2000" spc="-1" strike="noStrike">
              <a:solidFill>
                <a:schemeClr val="dk1"/>
              </a:solidFill>
              <a:latin typeface="Arial"/>
            </a:endParaRPr>
          </a:p>
        </p:txBody>
      </p:sp>
      <p:sp>
        <p:nvSpPr>
          <p:cNvPr id="360" name="PlaceHolder 3"/>
          <p:cNvSpPr>
            <a:spLocks noGrp="1"/>
          </p:cNvSpPr>
          <p:nvPr>
            <p:ph type="body"/>
          </p:nvPr>
        </p:nvSpPr>
        <p:spPr>
          <a:xfrm>
            <a:off x="630360" y="2101680"/>
            <a:ext cx="2949120" cy="3758760"/>
          </a:xfrm>
          <a:prstGeom prst="rect">
            <a:avLst/>
          </a:prstGeom>
          <a:noFill/>
          <a:ln w="936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361" name="PlaceHolder 4"/>
          <p:cNvSpPr>
            <a:spLocks noGrp="1"/>
          </p:cNvSpPr>
          <p:nvPr>
            <p:ph type="sldNum" idx="56"/>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4305E518-94FB-4C34-97A6-4193DDB59FA9}"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6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62" name="Picture 6" descr=""/>
          <p:cNvPicPr/>
          <p:nvPr/>
        </p:nvPicPr>
        <p:blipFill>
          <a:blip r:embed="rId2"/>
          <a:stretch/>
        </p:blipFill>
        <p:spPr>
          <a:xfrm>
            <a:off x="7858080" y="6311880"/>
            <a:ext cx="1150560" cy="487080"/>
          </a:xfrm>
          <a:prstGeom prst="rect">
            <a:avLst/>
          </a:prstGeom>
          <a:ln w="9360">
            <a:noFill/>
          </a:ln>
        </p:spPr>
      </p:pic>
      <p:cxnSp>
        <p:nvCxnSpPr>
          <p:cNvPr id="363"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64" name="PlaceHolder 1"/>
          <p:cNvSpPr>
            <a:spLocks noGrp="1"/>
          </p:cNvSpPr>
          <p:nvPr>
            <p:ph type="title"/>
          </p:nvPr>
        </p:nvSpPr>
        <p:spPr>
          <a:xfrm>
            <a:off x="630360" y="457200"/>
            <a:ext cx="2949120" cy="1599840"/>
          </a:xfrm>
          <a:prstGeom prst="rect">
            <a:avLst/>
          </a:prstGeom>
          <a:noFill/>
          <a:ln w="936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65" name="PlaceHolder 2"/>
          <p:cNvSpPr>
            <a:spLocks noGrp="1"/>
          </p:cNvSpPr>
          <p:nvPr>
            <p:ph type="body"/>
          </p:nvPr>
        </p:nvSpPr>
        <p:spPr>
          <a:xfrm>
            <a:off x="3887640" y="987480"/>
            <a:ext cx="4628880" cy="48733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400" spc="-1" strike="noStrike">
                <a:solidFill>
                  <a:schemeClr val="dk1"/>
                </a:solidFill>
                <a:latin typeface="Arial"/>
              </a:rPr>
              <a:t>Format des Gliederungstextes durch Klicken bearbeiten</a:t>
            </a:r>
            <a:endParaRPr b="0" lang="en-US" sz="24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en-US" sz="1800" spc="-1" strike="noStrike">
                <a:solidFill>
                  <a:schemeClr val="dk1"/>
                </a:solidFill>
                <a:latin typeface="Arial"/>
              </a:rPr>
              <a:t>Zweite Gliederungsebene</a:t>
            </a:r>
            <a:endParaRPr b="0" lang="en-US"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en-US" sz="1600" spc="-1" strike="noStrike">
                <a:solidFill>
                  <a:schemeClr val="dk1"/>
                </a:solidFill>
                <a:latin typeface="Arial"/>
              </a:rPr>
              <a:t>Dritte Gliederungsebene</a:t>
            </a:r>
            <a:endParaRPr b="0" lang="en-US" sz="16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de-DE" sz="1600" spc="-1" strike="noStrike">
                <a:solidFill>
                  <a:schemeClr val="dk1"/>
                </a:solidFill>
                <a:latin typeface="Arial"/>
              </a:rPr>
              <a:t>Vierte Gliederungsebene</a:t>
            </a:r>
            <a:endParaRPr b="0" lang="de-DE" sz="16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Fünfte Gliederungsebene</a:t>
            </a:r>
            <a:endParaRPr b="0" lang="de-DE"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Sechste Gliederungsebene</a:t>
            </a:r>
            <a:endParaRPr b="0" lang="de-DE"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Siebte Gliederungsebene</a:t>
            </a:r>
            <a:endParaRPr b="0" lang="de-DE" sz="2000" spc="-1" strike="noStrike">
              <a:solidFill>
                <a:schemeClr val="dk1"/>
              </a:solidFill>
              <a:latin typeface="Arial"/>
            </a:endParaRPr>
          </a:p>
        </p:txBody>
      </p:sp>
      <p:sp>
        <p:nvSpPr>
          <p:cNvPr id="366" name="PlaceHolder 3"/>
          <p:cNvSpPr>
            <a:spLocks noGrp="1"/>
          </p:cNvSpPr>
          <p:nvPr>
            <p:ph type="body"/>
          </p:nvPr>
        </p:nvSpPr>
        <p:spPr>
          <a:xfrm>
            <a:off x="630360" y="2101680"/>
            <a:ext cx="2949120" cy="3758760"/>
          </a:xfrm>
          <a:prstGeom prst="rect">
            <a:avLst/>
          </a:prstGeom>
          <a:noFill/>
          <a:ln w="936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367" name="PlaceHolder 4"/>
          <p:cNvSpPr>
            <a:spLocks noGrp="1"/>
          </p:cNvSpPr>
          <p:nvPr>
            <p:ph type="sldNum" idx="57"/>
          </p:nvPr>
        </p:nvSpPr>
        <p:spPr>
          <a:xfrm>
            <a:off x="8602560" y="7920"/>
            <a:ext cx="539280" cy="364680"/>
          </a:xfrm>
          <a:prstGeom prst="rect">
            <a:avLst/>
          </a:prstGeom>
          <a:noFill/>
          <a:ln w="0">
            <a:noFill/>
          </a:ln>
        </p:spPr>
        <p:txBody>
          <a:bodyPr lIns="90000" rIns="90000" tIns="45000" bIns="4500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4B5C7349-FFB4-48F5-9B93-6EA4ECAC90A5}"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6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68" name="Picture 6" descr=""/>
          <p:cNvPicPr/>
          <p:nvPr/>
        </p:nvPicPr>
        <p:blipFill>
          <a:blip r:embed="rId2"/>
          <a:stretch/>
        </p:blipFill>
        <p:spPr>
          <a:xfrm>
            <a:off x="7858080" y="6311880"/>
            <a:ext cx="1150560" cy="487080"/>
          </a:xfrm>
          <a:prstGeom prst="rect">
            <a:avLst/>
          </a:prstGeom>
          <a:ln w="9360">
            <a:noFill/>
          </a:ln>
        </p:spPr>
      </p:pic>
      <p:cxnSp>
        <p:nvCxnSpPr>
          <p:cNvPr id="369"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70" name="PlaceHolder 1"/>
          <p:cNvSpPr>
            <a:spLocks noGrp="1"/>
          </p:cNvSpPr>
          <p:nvPr>
            <p:ph type="title"/>
          </p:nvPr>
        </p:nvSpPr>
        <p:spPr>
          <a:xfrm>
            <a:off x="1143000" y="1041480"/>
            <a:ext cx="6857640" cy="2387160"/>
          </a:xfrm>
          <a:prstGeom prst="rect">
            <a:avLst/>
          </a:prstGeom>
          <a:noFill/>
          <a:ln w="9360">
            <a:noFill/>
          </a:ln>
        </p:spPr>
        <p:txBody>
          <a:bodyPr numCol="1" spcCol="0" lIns="91440" rIns="91440" tIns="45720" bIns="45720" anchor="b">
            <a:normAutofit/>
          </a:bodyPr>
          <a:p>
            <a:pPr indent="0" algn="ctr">
              <a:lnSpc>
                <a:spcPct val="100000"/>
              </a:lnSpc>
              <a:buNone/>
            </a:pPr>
            <a:r>
              <a:rPr b="0" lang="en-US" sz="4000" spc="-1" strike="noStrike">
                <a:solidFill>
                  <a:srgbClr val="297e97"/>
                </a:solidFill>
                <a:latin typeface="Arial"/>
                <a:ea typeface="ヒラギノ角ゴ Pro W3"/>
              </a:rPr>
              <a:t>Click to edit Master title style</a:t>
            </a:r>
            <a:endParaRPr b="0" lang="de-DE" sz="4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1" name="Picture 6" descr=""/>
          <p:cNvPicPr/>
          <p:nvPr/>
        </p:nvPicPr>
        <p:blipFill>
          <a:blip r:embed="rId2"/>
          <a:stretch/>
        </p:blipFill>
        <p:spPr>
          <a:xfrm>
            <a:off x="7858080" y="6311880"/>
            <a:ext cx="1150560" cy="487080"/>
          </a:xfrm>
          <a:prstGeom prst="rect">
            <a:avLst/>
          </a:prstGeom>
          <a:ln w="9360">
            <a:noFill/>
          </a:ln>
        </p:spPr>
      </p:pic>
      <p:cxnSp>
        <p:nvCxnSpPr>
          <p:cNvPr id="5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53" name="PlaceHolder 1"/>
          <p:cNvSpPr>
            <a:spLocks noGrp="1"/>
          </p:cNvSpPr>
          <p:nvPr>
            <p:ph type="title"/>
          </p:nvPr>
        </p:nvSpPr>
        <p:spPr>
          <a:xfrm>
            <a:off x="623880" y="939240"/>
            <a:ext cx="7886520" cy="2862000"/>
          </a:xfrm>
          <a:prstGeom prst="rect">
            <a:avLst/>
          </a:prstGeom>
          <a:noFill/>
          <a:ln w="9360">
            <a:noFill/>
          </a:ln>
        </p:spPr>
        <p:txBody>
          <a:bodyPr numCol="1" spcCol="0" lIns="91440" rIns="91440" tIns="45720" bIns="45720" anchor="b">
            <a:noAutofit/>
          </a:bodyPr>
          <a:p>
            <a:pPr indent="0" algn="ctr">
              <a:lnSpc>
                <a:spcPct val="100000"/>
              </a:lnSpc>
              <a:buNone/>
            </a:pPr>
            <a:r>
              <a:rPr b="0" lang="en-US" sz="4800" spc="-1" strike="noStrike">
                <a:solidFill>
                  <a:srgbClr val="297e97"/>
                </a:solidFill>
                <a:latin typeface="Arial"/>
                <a:ea typeface="ヒラギノ角ゴ Pro W3"/>
              </a:rPr>
              <a:t>Click to edit Master title style</a:t>
            </a:r>
            <a:endParaRPr b="0" lang="de-DE" sz="4800" spc="-1" strike="noStrike">
              <a:solidFill>
                <a:schemeClr val="dk1"/>
              </a:solidFill>
              <a:latin typeface="Arial"/>
            </a:endParaRPr>
          </a:p>
        </p:txBody>
      </p:sp>
      <p:sp>
        <p:nvSpPr>
          <p:cNvPr id="54" name="PlaceHolder 2"/>
          <p:cNvSpPr>
            <a:spLocks noGrp="1"/>
          </p:cNvSpPr>
          <p:nvPr>
            <p:ph type="body"/>
          </p:nvPr>
        </p:nvSpPr>
        <p:spPr>
          <a:xfrm>
            <a:off x="623880" y="3818880"/>
            <a:ext cx="7886520" cy="1499760"/>
          </a:xfrm>
          <a:prstGeom prst="rect">
            <a:avLst/>
          </a:prstGeom>
          <a:noFill/>
          <a:ln w="936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tabLst>
                <a:tab algn="l" pos="0"/>
              </a:tabLst>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Lst>
</p:sldMaster>
</file>

<file path=ppt/slideMasters/slideMaster7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71" name="Picture 6" descr=""/>
          <p:cNvPicPr/>
          <p:nvPr/>
        </p:nvPicPr>
        <p:blipFill>
          <a:blip r:embed="rId2"/>
          <a:stretch/>
        </p:blipFill>
        <p:spPr>
          <a:xfrm>
            <a:off x="7858080" y="6311880"/>
            <a:ext cx="1150560" cy="487080"/>
          </a:xfrm>
          <a:prstGeom prst="rect">
            <a:avLst/>
          </a:prstGeom>
          <a:ln w="9360">
            <a:noFill/>
          </a:ln>
        </p:spPr>
      </p:pic>
      <p:cxnSp>
        <p:nvCxnSpPr>
          <p:cNvPr id="37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73"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74" name="PlaceHolder 2"/>
          <p:cNvSpPr>
            <a:spLocks noGrp="1"/>
          </p:cNvSpPr>
          <p:nvPr>
            <p:ph type="body"/>
          </p:nvPr>
        </p:nvSpPr>
        <p:spPr>
          <a:xfrm>
            <a:off x="628560" y="1179360"/>
            <a:ext cx="7886520" cy="4997160"/>
          </a:xfrm>
          <a:prstGeom prst="rect">
            <a:avLst/>
          </a:prstGeom>
          <a:noFill/>
          <a:ln w="936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375" name="PlaceHolder 3"/>
          <p:cNvSpPr>
            <a:spLocks noGrp="1"/>
          </p:cNvSpPr>
          <p:nvPr>
            <p:ph type="sldNum" idx="58"/>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C00D2A2E-1DEF-4758-BA21-0772F9DFB4C3}"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7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76" name="Picture 6" descr=""/>
          <p:cNvPicPr/>
          <p:nvPr/>
        </p:nvPicPr>
        <p:blipFill>
          <a:blip r:embed="rId2"/>
          <a:stretch/>
        </p:blipFill>
        <p:spPr>
          <a:xfrm>
            <a:off x="7858080" y="6311880"/>
            <a:ext cx="1150560" cy="487080"/>
          </a:xfrm>
          <a:prstGeom prst="rect">
            <a:avLst/>
          </a:prstGeom>
          <a:ln w="9360">
            <a:noFill/>
          </a:ln>
        </p:spPr>
      </p:pic>
      <p:cxnSp>
        <p:nvCxnSpPr>
          <p:cNvPr id="37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78" name="PlaceHolder 1"/>
          <p:cNvSpPr>
            <a:spLocks noGrp="1"/>
          </p:cNvSpPr>
          <p:nvPr>
            <p:ph type="title"/>
          </p:nvPr>
        </p:nvSpPr>
        <p:spPr>
          <a:xfrm>
            <a:off x="6543720" y="365040"/>
            <a:ext cx="1971360" cy="5811480"/>
          </a:xfrm>
          <a:prstGeom prst="rect">
            <a:avLst/>
          </a:prstGeom>
          <a:noFill/>
          <a:ln w="9360">
            <a:noFill/>
          </a:ln>
        </p:spPr>
        <p:txBody>
          <a:bodyPr numCol="1" spcCol="0" lIns="91440" rIns="91440" tIns="45720" bIns="45720" anchor="ctr" vert="eaVert">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79" name="PlaceHolder 2"/>
          <p:cNvSpPr>
            <a:spLocks noGrp="1"/>
          </p:cNvSpPr>
          <p:nvPr>
            <p:ph type="body"/>
          </p:nvPr>
        </p:nvSpPr>
        <p:spPr>
          <a:xfrm>
            <a:off x="628560" y="365040"/>
            <a:ext cx="5762160" cy="5811480"/>
          </a:xfrm>
          <a:prstGeom prst="rect">
            <a:avLst/>
          </a:prstGeom>
          <a:noFill/>
          <a:ln w="936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380" name="PlaceHolder 3"/>
          <p:cNvSpPr>
            <a:spLocks noGrp="1"/>
          </p:cNvSpPr>
          <p:nvPr>
            <p:ph type="sldNum" idx="59"/>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7E4322AB-8A9A-4FE4-AE19-7504C57BCB26}"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7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81" name="Picture 6" descr=""/>
          <p:cNvPicPr/>
          <p:nvPr/>
        </p:nvPicPr>
        <p:blipFill>
          <a:blip r:embed="rId2"/>
          <a:stretch/>
        </p:blipFill>
        <p:spPr>
          <a:xfrm>
            <a:off x="7858080" y="6311880"/>
            <a:ext cx="1150560" cy="487080"/>
          </a:xfrm>
          <a:prstGeom prst="rect">
            <a:avLst/>
          </a:prstGeom>
          <a:ln w="9360">
            <a:noFill/>
          </a:ln>
        </p:spPr>
      </p:pic>
      <p:cxnSp>
        <p:nvCxnSpPr>
          <p:cNvPr id="38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83"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84" name="PlaceHolder 2"/>
          <p:cNvSpPr>
            <a:spLocks noGrp="1"/>
          </p:cNvSpPr>
          <p:nvPr>
            <p:ph type="body"/>
          </p:nvPr>
        </p:nvSpPr>
        <p:spPr>
          <a:xfrm>
            <a:off x="628560" y="1179360"/>
            <a:ext cx="7886520" cy="4997160"/>
          </a:xfrm>
          <a:prstGeom prst="rect">
            <a:avLst/>
          </a:prstGeom>
          <a:noFill/>
          <a:ln w="936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385" name="PlaceHolder 3"/>
          <p:cNvSpPr>
            <a:spLocks noGrp="1"/>
          </p:cNvSpPr>
          <p:nvPr>
            <p:ph type="sldNum" idx="60"/>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A371C35E-75BC-4895-8B47-18AFB34810FB}"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7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86" name="Picture 6" descr=""/>
          <p:cNvPicPr/>
          <p:nvPr/>
        </p:nvPicPr>
        <p:blipFill>
          <a:blip r:embed="rId2"/>
          <a:stretch/>
        </p:blipFill>
        <p:spPr>
          <a:xfrm>
            <a:off x="7858080" y="6311880"/>
            <a:ext cx="1150560" cy="487080"/>
          </a:xfrm>
          <a:prstGeom prst="rect">
            <a:avLst/>
          </a:prstGeom>
          <a:ln w="9360">
            <a:noFill/>
          </a:ln>
        </p:spPr>
      </p:pic>
      <p:cxnSp>
        <p:nvCxnSpPr>
          <p:cNvPr id="38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88" name="PlaceHolder 1"/>
          <p:cNvSpPr>
            <a:spLocks noGrp="1"/>
          </p:cNvSpPr>
          <p:nvPr>
            <p:ph type="title"/>
          </p:nvPr>
        </p:nvSpPr>
        <p:spPr>
          <a:xfrm>
            <a:off x="623880" y="939240"/>
            <a:ext cx="7886520" cy="2862000"/>
          </a:xfrm>
          <a:prstGeom prst="rect">
            <a:avLst/>
          </a:prstGeom>
          <a:noFill/>
          <a:ln w="9360">
            <a:noFill/>
          </a:ln>
        </p:spPr>
        <p:txBody>
          <a:bodyPr numCol="1" spcCol="0" lIns="91440" rIns="91440" tIns="45720" bIns="45720" anchor="b">
            <a:noAutofit/>
          </a:bodyPr>
          <a:p>
            <a:pPr indent="0" algn="ctr">
              <a:lnSpc>
                <a:spcPct val="100000"/>
              </a:lnSpc>
              <a:buNone/>
            </a:pPr>
            <a:r>
              <a:rPr b="0" lang="en-US" sz="4800" spc="-1" strike="noStrike">
                <a:solidFill>
                  <a:srgbClr val="297e97"/>
                </a:solidFill>
                <a:latin typeface="Arial"/>
                <a:ea typeface="ヒラギノ角ゴ Pro W3"/>
              </a:rPr>
              <a:t>Click to edit Master title style</a:t>
            </a:r>
            <a:endParaRPr b="0" lang="de-DE" sz="4800" spc="-1" strike="noStrike">
              <a:solidFill>
                <a:schemeClr val="dk1"/>
              </a:solidFill>
              <a:latin typeface="Arial"/>
            </a:endParaRPr>
          </a:p>
        </p:txBody>
      </p:sp>
      <p:sp>
        <p:nvSpPr>
          <p:cNvPr id="389" name="PlaceHolder 2"/>
          <p:cNvSpPr>
            <a:spLocks noGrp="1"/>
          </p:cNvSpPr>
          <p:nvPr>
            <p:ph type="body"/>
          </p:nvPr>
        </p:nvSpPr>
        <p:spPr>
          <a:xfrm>
            <a:off x="623880" y="3818880"/>
            <a:ext cx="7886520" cy="1499760"/>
          </a:xfrm>
          <a:prstGeom prst="rect">
            <a:avLst/>
          </a:prstGeom>
          <a:noFill/>
          <a:ln w="936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tabLst>
                <a:tab algn="l" pos="0"/>
              </a:tabLst>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Master>
</file>

<file path=ppt/slideMasters/slideMaster7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90" name="Picture 6" descr=""/>
          <p:cNvPicPr/>
          <p:nvPr/>
        </p:nvPicPr>
        <p:blipFill>
          <a:blip r:embed="rId2"/>
          <a:stretch/>
        </p:blipFill>
        <p:spPr>
          <a:xfrm>
            <a:off x="7858080" y="6311880"/>
            <a:ext cx="1150560" cy="487080"/>
          </a:xfrm>
          <a:prstGeom prst="rect">
            <a:avLst/>
          </a:prstGeom>
          <a:ln w="9360">
            <a:noFill/>
          </a:ln>
        </p:spPr>
      </p:pic>
      <p:cxnSp>
        <p:nvCxnSpPr>
          <p:cNvPr id="391"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92"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93" name="PlaceHolder 2"/>
          <p:cNvSpPr>
            <a:spLocks noGrp="1"/>
          </p:cNvSpPr>
          <p:nvPr>
            <p:ph type="body"/>
          </p:nvPr>
        </p:nvSpPr>
        <p:spPr>
          <a:xfrm>
            <a:off x="628560" y="1825560"/>
            <a:ext cx="3866760" cy="4350960"/>
          </a:xfrm>
          <a:prstGeom prst="rect">
            <a:avLst/>
          </a:prstGeom>
          <a:noFill/>
          <a:ln w="9360">
            <a:noFill/>
          </a:ln>
        </p:spPr>
        <p:txBody>
          <a:bodyPr numCol="1" spcCol="0" lIns="91440" rIns="91440" tIns="45720" bIns="45720" anchor="t">
            <a:noAutofit/>
          </a:bodyPr>
          <a:p>
            <a:pPr marL="432000" indent="-324000">
              <a:lnSpc>
                <a:spcPct val="90000"/>
              </a:lnSpc>
              <a:spcBef>
                <a:spcPts val="839"/>
              </a:spcBef>
              <a:buClr>
                <a:srgbClr val="000000"/>
              </a:buClr>
              <a:buSzPct val="45000"/>
              <a:buFont typeface="Wingdings" charset="2"/>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864000" indent="-324000">
              <a:lnSpc>
                <a:spcPct val="90000"/>
              </a:lnSpc>
              <a:spcBef>
                <a:spcPts val="720"/>
              </a:spcBef>
              <a:buClr>
                <a:srgbClr val="000000"/>
              </a:buClr>
              <a:buSzPct val="75000"/>
              <a:buFont typeface="Symbol" charset="2"/>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296000" indent="-288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728000" indent="-216000">
              <a:lnSpc>
                <a:spcPct val="90000"/>
              </a:lnSpc>
              <a:spcBef>
                <a:spcPts val="541"/>
              </a:spcBef>
              <a:buClr>
                <a:srgbClr val="000000"/>
              </a:buClr>
              <a:buSzPct val="75000"/>
              <a:buFont typeface="Symbol" charset="2"/>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160000" indent="-216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394" name="PlaceHolder 3"/>
          <p:cNvSpPr>
            <a:spLocks noGrp="1"/>
          </p:cNvSpPr>
          <p:nvPr>
            <p:ph type="body"/>
          </p:nvPr>
        </p:nvSpPr>
        <p:spPr>
          <a:xfrm>
            <a:off x="4648320" y="1825560"/>
            <a:ext cx="3866760" cy="4350960"/>
          </a:xfrm>
          <a:prstGeom prst="rect">
            <a:avLst/>
          </a:prstGeom>
          <a:noFill/>
          <a:ln w="9360">
            <a:noFill/>
          </a:ln>
        </p:spPr>
        <p:txBody>
          <a:bodyPr numCol="1" spcCol="0" lIns="91440" rIns="91440" tIns="45720" bIns="45720" anchor="t">
            <a:noAutofit/>
          </a:bodyPr>
          <a:p>
            <a:pPr marL="228600" indent="-228600">
              <a:lnSpc>
                <a:spcPct val="90000"/>
              </a:lnSpc>
              <a:spcBef>
                <a:spcPts val="839"/>
              </a:spcBef>
              <a:buClr>
                <a:srgbClr val="297e97"/>
              </a:buClr>
              <a:buFont typeface="Arial"/>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6858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1430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6002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0574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395" name="PlaceHolder 4"/>
          <p:cNvSpPr>
            <a:spLocks noGrp="1"/>
          </p:cNvSpPr>
          <p:nvPr>
            <p:ph type="sldNum" idx="61"/>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0F502033-6078-4145-A6AC-75F9A88CDD66}"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7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96" name="Picture 6" descr=""/>
          <p:cNvPicPr/>
          <p:nvPr/>
        </p:nvPicPr>
        <p:blipFill>
          <a:blip r:embed="rId2"/>
          <a:stretch/>
        </p:blipFill>
        <p:spPr>
          <a:xfrm>
            <a:off x="7858080" y="6311880"/>
            <a:ext cx="1150560" cy="487080"/>
          </a:xfrm>
          <a:prstGeom prst="rect">
            <a:avLst/>
          </a:prstGeom>
          <a:ln w="9360">
            <a:noFill/>
          </a:ln>
        </p:spPr>
      </p:pic>
      <p:cxnSp>
        <p:nvCxnSpPr>
          <p:cNvPr id="39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398" name="PlaceHolder 1"/>
          <p:cNvSpPr>
            <a:spLocks noGrp="1"/>
          </p:cNvSpPr>
          <p:nvPr>
            <p:ph type="title"/>
          </p:nvPr>
        </p:nvSpPr>
        <p:spPr>
          <a:xfrm>
            <a:off x="623880" y="0"/>
            <a:ext cx="7886520" cy="77328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399" name="PlaceHolder 2"/>
          <p:cNvSpPr>
            <a:spLocks noGrp="1"/>
          </p:cNvSpPr>
          <p:nvPr>
            <p:ph type="body"/>
          </p:nvPr>
        </p:nvSpPr>
        <p:spPr>
          <a:xfrm>
            <a:off x="623880" y="1122480"/>
            <a:ext cx="3866760" cy="641160"/>
          </a:xfrm>
          <a:prstGeom prst="rect">
            <a:avLst/>
          </a:prstGeom>
          <a:noFill/>
          <a:ln w="9360">
            <a:noFill/>
          </a:ln>
        </p:spPr>
        <p:txBody>
          <a:bodyPr numCol="1" spcCol="0" lIns="91440" rIns="91440" tIns="45720" bIns="45720" anchor="b">
            <a:noAutofit/>
          </a:bodyPr>
          <a:p>
            <a:pPr marL="432000" indent="-324000">
              <a:lnSpc>
                <a:spcPct val="90000"/>
              </a:lnSpc>
              <a:spcBef>
                <a:spcPts val="720"/>
              </a:spcBef>
              <a:buClr>
                <a:srgbClr val="000000"/>
              </a:buClr>
              <a:buSzPct val="45000"/>
              <a:buFont typeface="Wingdings" charset="2"/>
              <a:buChar char=""/>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400" name="PlaceHolder 3"/>
          <p:cNvSpPr>
            <a:spLocks noGrp="1"/>
          </p:cNvSpPr>
          <p:nvPr>
            <p:ph type="body"/>
          </p:nvPr>
        </p:nvSpPr>
        <p:spPr>
          <a:xfrm>
            <a:off x="623880" y="1944000"/>
            <a:ext cx="3866760" cy="4227840"/>
          </a:xfrm>
          <a:prstGeom prst="rect">
            <a:avLst/>
          </a:prstGeom>
          <a:noFill/>
          <a:ln w="936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401" name="PlaceHolder 4"/>
          <p:cNvSpPr>
            <a:spLocks noGrp="1"/>
          </p:cNvSpPr>
          <p:nvPr>
            <p:ph type="body"/>
          </p:nvPr>
        </p:nvSpPr>
        <p:spPr>
          <a:xfrm>
            <a:off x="4641840" y="1133640"/>
            <a:ext cx="3868200" cy="641160"/>
          </a:xfrm>
          <a:prstGeom prst="rect">
            <a:avLst/>
          </a:prstGeom>
          <a:noFill/>
          <a:ln w="9360">
            <a:noFill/>
          </a:ln>
        </p:spPr>
        <p:txBody>
          <a:bodyPr numCol="1" spcCol="0" lIns="91440" rIns="91440" tIns="45720" bIns="45720" anchor="b">
            <a:noAutofit/>
          </a:bodyPr>
          <a:p>
            <a:pPr indent="0">
              <a:lnSpc>
                <a:spcPct val="90000"/>
              </a:lnSpc>
              <a:spcBef>
                <a:spcPts val="720"/>
              </a:spcBef>
              <a:buNone/>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402" name="PlaceHolder 5"/>
          <p:cNvSpPr>
            <a:spLocks noGrp="1"/>
          </p:cNvSpPr>
          <p:nvPr>
            <p:ph type="body"/>
          </p:nvPr>
        </p:nvSpPr>
        <p:spPr>
          <a:xfrm>
            <a:off x="4641840" y="1944000"/>
            <a:ext cx="3868200" cy="4227840"/>
          </a:xfrm>
          <a:prstGeom prst="rect">
            <a:avLst/>
          </a:prstGeom>
          <a:noFill/>
          <a:ln w="936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403" name="PlaceHolder 6"/>
          <p:cNvSpPr>
            <a:spLocks noGrp="1"/>
          </p:cNvSpPr>
          <p:nvPr>
            <p:ph type="sldNum" idx="62"/>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E3F7FE5A-D5A6-4F26-BDA7-6F11E27BA6A8}"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7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04" name="Picture 6" descr=""/>
          <p:cNvPicPr/>
          <p:nvPr/>
        </p:nvPicPr>
        <p:blipFill>
          <a:blip r:embed="rId2"/>
          <a:stretch/>
        </p:blipFill>
        <p:spPr>
          <a:xfrm>
            <a:off x="7858080" y="6311880"/>
            <a:ext cx="1150560" cy="487080"/>
          </a:xfrm>
          <a:prstGeom prst="rect">
            <a:avLst/>
          </a:prstGeom>
          <a:ln w="9360">
            <a:noFill/>
          </a:ln>
        </p:spPr>
      </p:pic>
      <p:cxnSp>
        <p:nvCxnSpPr>
          <p:cNvPr id="405"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06"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407" name="PlaceHolder 2"/>
          <p:cNvSpPr>
            <a:spLocks noGrp="1"/>
          </p:cNvSpPr>
          <p:nvPr>
            <p:ph type="sldNum" idx="63"/>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08F82A1D-5D76-40FA-A8F0-79FA307CBD41}"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7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08" name="Picture 6" descr=""/>
          <p:cNvPicPr/>
          <p:nvPr/>
        </p:nvPicPr>
        <p:blipFill>
          <a:blip r:embed="rId2"/>
          <a:stretch/>
        </p:blipFill>
        <p:spPr>
          <a:xfrm>
            <a:off x="7858080" y="6311880"/>
            <a:ext cx="1150560" cy="487080"/>
          </a:xfrm>
          <a:prstGeom prst="rect">
            <a:avLst/>
          </a:prstGeom>
          <a:ln w="9360">
            <a:noFill/>
          </a:ln>
        </p:spPr>
      </p:pic>
      <p:cxnSp>
        <p:nvCxnSpPr>
          <p:cNvPr id="409"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10" name="PlaceHolder 1"/>
          <p:cNvSpPr>
            <a:spLocks noGrp="1"/>
          </p:cNvSpPr>
          <p:nvPr>
            <p:ph type="sldNum" idx="64"/>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C3A18D1B-B5B2-401D-B577-9D9B05AE5CA5}"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7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11" name="Picture 6" descr=""/>
          <p:cNvPicPr/>
          <p:nvPr/>
        </p:nvPicPr>
        <p:blipFill>
          <a:blip r:embed="rId2"/>
          <a:stretch/>
        </p:blipFill>
        <p:spPr>
          <a:xfrm>
            <a:off x="7858080" y="6311880"/>
            <a:ext cx="1150560" cy="487080"/>
          </a:xfrm>
          <a:prstGeom prst="rect">
            <a:avLst/>
          </a:prstGeom>
          <a:ln w="9360">
            <a:noFill/>
          </a:ln>
        </p:spPr>
      </p:pic>
      <p:cxnSp>
        <p:nvCxnSpPr>
          <p:cNvPr id="41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13" name="PlaceHolder 1"/>
          <p:cNvSpPr>
            <a:spLocks noGrp="1"/>
          </p:cNvSpPr>
          <p:nvPr>
            <p:ph type="title"/>
          </p:nvPr>
        </p:nvSpPr>
        <p:spPr>
          <a:xfrm>
            <a:off x="630360" y="457200"/>
            <a:ext cx="2949120" cy="1599840"/>
          </a:xfrm>
          <a:prstGeom prst="rect">
            <a:avLst/>
          </a:prstGeom>
          <a:noFill/>
          <a:ln w="936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414" name="PlaceHolder 2"/>
          <p:cNvSpPr>
            <a:spLocks noGrp="1"/>
          </p:cNvSpPr>
          <p:nvPr>
            <p:ph type="body"/>
          </p:nvPr>
        </p:nvSpPr>
        <p:spPr>
          <a:xfrm>
            <a:off x="3887640" y="987480"/>
            <a:ext cx="4628880" cy="4873320"/>
          </a:xfrm>
          <a:prstGeom prst="rect">
            <a:avLst/>
          </a:prstGeom>
          <a:noFill/>
          <a:ln w="9360">
            <a:noFill/>
          </a:ln>
        </p:spPr>
        <p:txBody>
          <a:bodyPr numCol="1" spcCol="0" lIns="91440" rIns="91440" tIns="45720" bIns="45720" anchor="t">
            <a:noAutofit/>
          </a:bodyPr>
          <a:p>
            <a:pPr marL="432000" indent="-324000">
              <a:lnSpc>
                <a:spcPct val="90000"/>
              </a:lnSpc>
              <a:spcBef>
                <a:spcPts val="961"/>
              </a:spcBef>
              <a:buClr>
                <a:srgbClr val="000000"/>
              </a:buClr>
              <a:buSzPct val="45000"/>
              <a:buFont typeface="Wingdings" charset="2"/>
              <a:buChar char=""/>
            </a:pPr>
            <a:r>
              <a:rPr b="0" lang="en-US" sz="3200" spc="-1" strike="noStrike">
                <a:solidFill>
                  <a:schemeClr val="dk1"/>
                </a:solidFill>
                <a:latin typeface="Arial"/>
                <a:ea typeface="ヒラギノ角ゴ Pro W3"/>
              </a:rPr>
              <a:t>Click to edit Master text styles</a:t>
            </a:r>
            <a:endParaRPr b="0" lang="en-US" sz="3200" spc="-1" strike="noStrike">
              <a:solidFill>
                <a:schemeClr val="dk1"/>
              </a:solidFill>
              <a:latin typeface="Arial"/>
            </a:endParaRPr>
          </a:p>
          <a:p>
            <a:pPr lvl="1" marL="864000" indent="-324000">
              <a:lnSpc>
                <a:spcPct val="90000"/>
              </a:lnSpc>
              <a:spcBef>
                <a:spcPts val="839"/>
              </a:spcBef>
              <a:buClr>
                <a:srgbClr val="000000"/>
              </a:buClr>
              <a:buSzPct val="75000"/>
              <a:buFont typeface="Symbol" charset="2"/>
              <a:buChar char=""/>
            </a:pPr>
            <a:r>
              <a:rPr b="0" lang="en-US" sz="2800" spc="-1" strike="noStrike">
                <a:solidFill>
                  <a:schemeClr val="dk1"/>
                </a:solidFill>
                <a:latin typeface="Arial"/>
                <a:ea typeface="ヒラギノ角ゴ Pro W3"/>
              </a:rPr>
              <a:t>Second level</a:t>
            </a:r>
            <a:endParaRPr b="0" lang="en-US" sz="2800" spc="-1" strike="noStrike">
              <a:solidFill>
                <a:schemeClr val="dk1"/>
              </a:solidFill>
              <a:latin typeface="Arial"/>
            </a:endParaRPr>
          </a:p>
          <a:p>
            <a:pPr lvl="2" marL="1296000" indent="-288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Third level</a:t>
            </a:r>
            <a:endParaRPr b="0" lang="en-US" sz="2400" spc="-1" strike="noStrike">
              <a:solidFill>
                <a:schemeClr val="dk1"/>
              </a:solidFill>
              <a:latin typeface="Arial"/>
            </a:endParaRPr>
          </a:p>
          <a:p>
            <a:pPr lvl="3" marL="1728000" indent="-216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Fourth level</a:t>
            </a:r>
            <a:endParaRPr b="0" lang="de-DE" sz="2000" spc="-1" strike="noStrike">
              <a:solidFill>
                <a:schemeClr val="dk1"/>
              </a:solidFill>
              <a:latin typeface="Arial"/>
            </a:endParaRPr>
          </a:p>
          <a:p>
            <a:pPr lvl="4" marL="2160000" indent="-216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Fifth level</a:t>
            </a:r>
            <a:endParaRPr b="0" lang="de-DE" sz="2000" spc="-1" strike="noStrike">
              <a:solidFill>
                <a:schemeClr val="dk1"/>
              </a:solidFill>
              <a:latin typeface="Arial"/>
            </a:endParaRPr>
          </a:p>
        </p:txBody>
      </p:sp>
      <p:sp>
        <p:nvSpPr>
          <p:cNvPr id="415" name="PlaceHolder 3"/>
          <p:cNvSpPr>
            <a:spLocks noGrp="1"/>
          </p:cNvSpPr>
          <p:nvPr>
            <p:ph type="body"/>
          </p:nvPr>
        </p:nvSpPr>
        <p:spPr>
          <a:xfrm>
            <a:off x="630360" y="2101680"/>
            <a:ext cx="2949120" cy="3758760"/>
          </a:xfrm>
          <a:prstGeom prst="rect">
            <a:avLst/>
          </a:prstGeom>
          <a:noFill/>
          <a:ln w="936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416" name="PlaceHolder 4"/>
          <p:cNvSpPr>
            <a:spLocks noGrp="1"/>
          </p:cNvSpPr>
          <p:nvPr>
            <p:ph type="sldNum" idx="65"/>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C647516C-C0B6-4950-9036-52672A9C1478}"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7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17" name="Picture 6" descr=""/>
          <p:cNvPicPr/>
          <p:nvPr/>
        </p:nvPicPr>
        <p:blipFill>
          <a:blip r:embed="rId2"/>
          <a:stretch/>
        </p:blipFill>
        <p:spPr>
          <a:xfrm>
            <a:off x="7858080" y="6311880"/>
            <a:ext cx="1150560" cy="487080"/>
          </a:xfrm>
          <a:prstGeom prst="rect">
            <a:avLst/>
          </a:prstGeom>
          <a:ln w="9360">
            <a:noFill/>
          </a:ln>
        </p:spPr>
      </p:pic>
      <p:cxnSp>
        <p:nvCxnSpPr>
          <p:cNvPr id="418"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19" name="PlaceHolder 1"/>
          <p:cNvSpPr>
            <a:spLocks noGrp="1"/>
          </p:cNvSpPr>
          <p:nvPr>
            <p:ph type="title"/>
          </p:nvPr>
        </p:nvSpPr>
        <p:spPr>
          <a:xfrm>
            <a:off x="630360" y="457200"/>
            <a:ext cx="2949120" cy="1599840"/>
          </a:xfrm>
          <a:prstGeom prst="rect">
            <a:avLst/>
          </a:prstGeom>
          <a:noFill/>
          <a:ln w="936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420" name="PlaceHolder 2"/>
          <p:cNvSpPr>
            <a:spLocks noGrp="1"/>
          </p:cNvSpPr>
          <p:nvPr>
            <p:ph type="body"/>
          </p:nvPr>
        </p:nvSpPr>
        <p:spPr>
          <a:xfrm>
            <a:off x="3887640" y="987480"/>
            <a:ext cx="4628880" cy="48733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400" spc="-1" strike="noStrike">
                <a:solidFill>
                  <a:schemeClr val="dk1"/>
                </a:solidFill>
                <a:latin typeface="Arial"/>
              </a:rPr>
              <a:t>Format des Gliederungstextes durch Klicken bearbeiten</a:t>
            </a:r>
            <a:endParaRPr b="0" lang="en-US" sz="24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en-US" sz="1800" spc="-1" strike="noStrike">
                <a:solidFill>
                  <a:schemeClr val="dk1"/>
                </a:solidFill>
                <a:latin typeface="Arial"/>
              </a:rPr>
              <a:t>Zweite Gliederungsebene</a:t>
            </a:r>
            <a:endParaRPr b="0" lang="en-US"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en-US" sz="1600" spc="-1" strike="noStrike">
                <a:solidFill>
                  <a:schemeClr val="dk1"/>
                </a:solidFill>
                <a:latin typeface="Arial"/>
              </a:rPr>
              <a:t>Dritte Gliederungsebene</a:t>
            </a:r>
            <a:endParaRPr b="0" lang="en-US" sz="16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de-DE" sz="1600" spc="-1" strike="noStrike">
                <a:solidFill>
                  <a:schemeClr val="dk1"/>
                </a:solidFill>
                <a:latin typeface="Arial"/>
              </a:rPr>
              <a:t>Vierte Gliederungsebene</a:t>
            </a:r>
            <a:endParaRPr b="0" lang="de-DE" sz="16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Fünfte Gliederungsebene</a:t>
            </a:r>
            <a:endParaRPr b="0" lang="de-DE"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Sechste Gliederungsebene</a:t>
            </a:r>
            <a:endParaRPr b="0" lang="de-DE"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Siebte Gliederungsebene</a:t>
            </a:r>
            <a:endParaRPr b="0" lang="de-DE" sz="2000" spc="-1" strike="noStrike">
              <a:solidFill>
                <a:schemeClr val="dk1"/>
              </a:solidFill>
              <a:latin typeface="Arial"/>
            </a:endParaRPr>
          </a:p>
        </p:txBody>
      </p:sp>
      <p:sp>
        <p:nvSpPr>
          <p:cNvPr id="421" name="PlaceHolder 3"/>
          <p:cNvSpPr>
            <a:spLocks noGrp="1"/>
          </p:cNvSpPr>
          <p:nvPr>
            <p:ph type="body"/>
          </p:nvPr>
        </p:nvSpPr>
        <p:spPr>
          <a:xfrm>
            <a:off x="630360" y="2101680"/>
            <a:ext cx="2949120" cy="3758760"/>
          </a:xfrm>
          <a:prstGeom prst="rect">
            <a:avLst/>
          </a:prstGeom>
          <a:noFill/>
          <a:ln w="936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422" name="PlaceHolder 4"/>
          <p:cNvSpPr>
            <a:spLocks noGrp="1"/>
          </p:cNvSpPr>
          <p:nvPr>
            <p:ph type="sldNum" idx="66"/>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3192CDF7-FAE1-47E8-A160-65B8DEB606C9}"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6" name="Picture 6" descr=""/>
          <p:cNvPicPr/>
          <p:nvPr/>
        </p:nvPicPr>
        <p:blipFill>
          <a:blip r:embed="rId2"/>
          <a:stretch/>
        </p:blipFill>
        <p:spPr>
          <a:xfrm>
            <a:off x="7858080" y="6311880"/>
            <a:ext cx="1150560" cy="487080"/>
          </a:xfrm>
          <a:prstGeom prst="rect">
            <a:avLst/>
          </a:prstGeom>
          <a:ln w="9360">
            <a:noFill/>
          </a:ln>
        </p:spPr>
      </p:pic>
      <p:cxnSp>
        <p:nvCxnSpPr>
          <p:cNvPr id="5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58"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59" name="PlaceHolder 2"/>
          <p:cNvSpPr>
            <a:spLocks noGrp="1"/>
          </p:cNvSpPr>
          <p:nvPr>
            <p:ph type="body"/>
          </p:nvPr>
        </p:nvSpPr>
        <p:spPr>
          <a:xfrm>
            <a:off x="628560" y="1825560"/>
            <a:ext cx="3866760" cy="4350960"/>
          </a:xfrm>
          <a:prstGeom prst="rect">
            <a:avLst/>
          </a:prstGeom>
          <a:noFill/>
          <a:ln w="9360">
            <a:noFill/>
          </a:ln>
        </p:spPr>
        <p:txBody>
          <a:bodyPr numCol="1" spcCol="0" lIns="91440" rIns="91440" tIns="45720" bIns="45720" anchor="t">
            <a:noAutofit/>
          </a:bodyPr>
          <a:p>
            <a:pPr marL="432000" indent="-324000">
              <a:lnSpc>
                <a:spcPct val="90000"/>
              </a:lnSpc>
              <a:spcBef>
                <a:spcPts val="839"/>
              </a:spcBef>
              <a:buClr>
                <a:srgbClr val="000000"/>
              </a:buClr>
              <a:buSzPct val="45000"/>
              <a:buFont typeface="Wingdings" charset="2"/>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864000" indent="-324000">
              <a:lnSpc>
                <a:spcPct val="90000"/>
              </a:lnSpc>
              <a:spcBef>
                <a:spcPts val="720"/>
              </a:spcBef>
              <a:buClr>
                <a:srgbClr val="000000"/>
              </a:buClr>
              <a:buSzPct val="75000"/>
              <a:buFont typeface="Symbol" charset="2"/>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296000" indent="-288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728000" indent="-216000">
              <a:lnSpc>
                <a:spcPct val="90000"/>
              </a:lnSpc>
              <a:spcBef>
                <a:spcPts val="541"/>
              </a:spcBef>
              <a:buClr>
                <a:srgbClr val="000000"/>
              </a:buClr>
              <a:buSzPct val="75000"/>
              <a:buFont typeface="Symbol" charset="2"/>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160000" indent="-216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60" name="PlaceHolder 3"/>
          <p:cNvSpPr>
            <a:spLocks noGrp="1"/>
          </p:cNvSpPr>
          <p:nvPr>
            <p:ph type="body"/>
          </p:nvPr>
        </p:nvSpPr>
        <p:spPr>
          <a:xfrm>
            <a:off x="4648320" y="1825560"/>
            <a:ext cx="3866760" cy="4350960"/>
          </a:xfrm>
          <a:prstGeom prst="rect">
            <a:avLst/>
          </a:prstGeom>
          <a:noFill/>
          <a:ln w="9360">
            <a:noFill/>
          </a:ln>
        </p:spPr>
        <p:txBody>
          <a:bodyPr numCol="1" spcCol="0" lIns="91440" rIns="91440" tIns="45720" bIns="45720" anchor="t">
            <a:noAutofit/>
          </a:bodyPr>
          <a:p>
            <a:pPr marL="228600" indent="-228600">
              <a:lnSpc>
                <a:spcPct val="90000"/>
              </a:lnSpc>
              <a:spcBef>
                <a:spcPts val="839"/>
              </a:spcBef>
              <a:buClr>
                <a:srgbClr val="297e97"/>
              </a:buClr>
              <a:buFont typeface="Arial"/>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6858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1430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6002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0574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61" name="PlaceHolder 4"/>
          <p:cNvSpPr>
            <a:spLocks noGrp="1"/>
          </p:cNvSpPr>
          <p:nvPr>
            <p:ph type="sldNum" idx="7"/>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E678B7F7-ED2C-43AC-BDC0-5351C68C7332}"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4" r:id="rId3"/>
  </p:sldLayoutIdLst>
</p:sldMaster>
</file>

<file path=ppt/slideMasters/slideMaster8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423" name="Picture 6" descr=""/>
          <p:cNvPicPr/>
          <p:nvPr/>
        </p:nvPicPr>
        <p:blipFill>
          <a:blip r:embed="rId2"/>
          <a:stretch/>
        </p:blipFill>
        <p:spPr>
          <a:xfrm>
            <a:off x="7858080" y="6311880"/>
            <a:ext cx="1150560" cy="487080"/>
          </a:xfrm>
          <a:prstGeom prst="rect">
            <a:avLst/>
          </a:prstGeom>
          <a:ln w="0">
            <a:noFill/>
          </a:ln>
        </p:spPr>
      </p:pic>
      <p:cxnSp>
        <p:nvCxnSpPr>
          <p:cNvPr id="424"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25" name="PlaceHolder 1"/>
          <p:cNvSpPr>
            <a:spLocks noGrp="1"/>
          </p:cNvSpPr>
          <p:nvPr>
            <p:ph type="title"/>
          </p:nvPr>
        </p:nvSpPr>
        <p:spPr>
          <a:xfrm>
            <a:off x="1143000" y="1041480"/>
            <a:ext cx="6857640" cy="2387160"/>
          </a:xfrm>
          <a:prstGeom prst="rect">
            <a:avLst/>
          </a:prstGeom>
          <a:noFill/>
          <a:ln w="0">
            <a:noFill/>
          </a:ln>
        </p:spPr>
        <p:txBody>
          <a:bodyPr numCol="1" spcCol="0" lIns="91440" rIns="91440" tIns="45720" bIns="45720" anchor="b">
            <a:normAutofit/>
          </a:bodyPr>
          <a:p>
            <a:pPr indent="0" algn="ctr">
              <a:lnSpc>
                <a:spcPct val="100000"/>
              </a:lnSpc>
              <a:buNone/>
            </a:pPr>
            <a:r>
              <a:rPr b="0" lang="en-US" sz="4000" spc="-1" strike="noStrike">
                <a:solidFill>
                  <a:srgbClr val="297e97"/>
                </a:solidFill>
                <a:latin typeface="Arial"/>
                <a:ea typeface="ヒラギノ角ゴ Pro W3"/>
              </a:rPr>
              <a:t>Click to edit Master title style</a:t>
            </a:r>
            <a:endParaRPr b="0" lang="de-DE" sz="4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Master>
</file>

<file path=ppt/slideMasters/slideMaster8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426" name="Picture 6" descr=""/>
          <p:cNvPicPr/>
          <p:nvPr/>
        </p:nvPicPr>
        <p:blipFill>
          <a:blip r:embed="rId2"/>
          <a:stretch/>
        </p:blipFill>
        <p:spPr>
          <a:xfrm>
            <a:off x="7858080" y="6311880"/>
            <a:ext cx="1150560" cy="487080"/>
          </a:xfrm>
          <a:prstGeom prst="rect">
            <a:avLst/>
          </a:prstGeom>
          <a:ln w="0">
            <a:noFill/>
          </a:ln>
        </p:spPr>
      </p:pic>
      <p:cxnSp>
        <p:nvCxnSpPr>
          <p:cNvPr id="42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28" name="PlaceHolder 1"/>
          <p:cNvSpPr>
            <a:spLocks noGrp="1"/>
          </p:cNvSpPr>
          <p:nvPr>
            <p:ph type="title"/>
          </p:nvPr>
        </p:nvSpPr>
        <p:spPr>
          <a:xfrm>
            <a:off x="628560" y="7920"/>
            <a:ext cx="7886520" cy="764640"/>
          </a:xfrm>
          <a:prstGeom prst="rect">
            <a:avLst/>
          </a:prstGeom>
          <a:noFill/>
          <a:ln w="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429" name="PlaceHolder 2"/>
          <p:cNvSpPr>
            <a:spLocks noGrp="1"/>
          </p:cNvSpPr>
          <p:nvPr>
            <p:ph type="body"/>
          </p:nvPr>
        </p:nvSpPr>
        <p:spPr>
          <a:xfrm>
            <a:off x="628560" y="1179360"/>
            <a:ext cx="7886520" cy="4997160"/>
          </a:xfrm>
          <a:prstGeom prst="rect">
            <a:avLst/>
          </a:prstGeom>
          <a:noFill/>
          <a:ln w="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430" name="PlaceHolder 3"/>
          <p:cNvSpPr>
            <a:spLocks noGrp="1"/>
          </p:cNvSpPr>
          <p:nvPr>
            <p:ph type="sldNum" idx="67"/>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F0D58CD2-CBAD-4B2D-A090-6AB22B077850}"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8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431" name="Picture 6" descr=""/>
          <p:cNvPicPr/>
          <p:nvPr/>
        </p:nvPicPr>
        <p:blipFill>
          <a:blip r:embed="rId2"/>
          <a:stretch/>
        </p:blipFill>
        <p:spPr>
          <a:xfrm>
            <a:off x="7858080" y="6311880"/>
            <a:ext cx="1150560" cy="487080"/>
          </a:xfrm>
          <a:prstGeom prst="rect">
            <a:avLst/>
          </a:prstGeom>
          <a:ln w="0">
            <a:noFill/>
          </a:ln>
        </p:spPr>
      </p:pic>
      <p:cxnSp>
        <p:nvCxnSpPr>
          <p:cNvPr id="43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33" name="PlaceHolder 1"/>
          <p:cNvSpPr>
            <a:spLocks noGrp="1"/>
          </p:cNvSpPr>
          <p:nvPr>
            <p:ph type="title"/>
          </p:nvPr>
        </p:nvSpPr>
        <p:spPr>
          <a:xfrm>
            <a:off x="6543720" y="365040"/>
            <a:ext cx="1971360" cy="5811480"/>
          </a:xfrm>
          <a:prstGeom prst="rect">
            <a:avLst/>
          </a:prstGeom>
          <a:noFill/>
          <a:ln w="0">
            <a:noFill/>
          </a:ln>
        </p:spPr>
        <p:txBody>
          <a:bodyPr numCol="1" spcCol="0" lIns="91440" rIns="91440" tIns="45720" bIns="45720" anchor="ctr" vert="eaVert">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434" name="PlaceHolder 2"/>
          <p:cNvSpPr>
            <a:spLocks noGrp="1"/>
          </p:cNvSpPr>
          <p:nvPr>
            <p:ph type="body"/>
          </p:nvPr>
        </p:nvSpPr>
        <p:spPr>
          <a:xfrm>
            <a:off x="628560" y="365040"/>
            <a:ext cx="5762160" cy="5811480"/>
          </a:xfrm>
          <a:prstGeom prst="rect">
            <a:avLst/>
          </a:prstGeom>
          <a:noFill/>
          <a:ln w="0">
            <a:noFill/>
          </a:ln>
        </p:spPr>
        <p:txBody>
          <a:bodyPr numCol="1" spcCol="0" lIns="91440" rIns="91440" tIns="45720" bIns="45720" anchor="t" vert="eaVe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435" name="PlaceHolder 3"/>
          <p:cNvSpPr>
            <a:spLocks noGrp="1"/>
          </p:cNvSpPr>
          <p:nvPr>
            <p:ph type="sldNum" idx="68"/>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D810A240-FA7E-4B34-BCE7-D836327C772A}"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8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436" name="Picture 6" descr=""/>
          <p:cNvPicPr/>
          <p:nvPr/>
        </p:nvPicPr>
        <p:blipFill>
          <a:blip r:embed="rId2"/>
          <a:stretch/>
        </p:blipFill>
        <p:spPr>
          <a:xfrm>
            <a:off x="7858080" y="6311880"/>
            <a:ext cx="1150560" cy="487080"/>
          </a:xfrm>
          <a:prstGeom prst="rect">
            <a:avLst/>
          </a:prstGeom>
          <a:ln w="0">
            <a:noFill/>
          </a:ln>
        </p:spPr>
      </p:pic>
      <p:cxnSp>
        <p:nvCxnSpPr>
          <p:cNvPr id="43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38" name="PlaceHolder 1"/>
          <p:cNvSpPr>
            <a:spLocks noGrp="1"/>
          </p:cNvSpPr>
          <p:nvPr>
            <p:ph type="title"/>
          </p:nvPr>
        </p:nvSpPr>
        <p:spPr>
          <a:xfrm>
            <a:off x="628560" y="7920"/>
            <a:ext cx="7886520" cy="764640"/>
          </a:xfrm>
          <a:prstGeom prst="rect">
            <a:avLst/>
          </a:prstGeom>
          <a:noFill/>
          <a:ln w="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439" name="PlaceHolder 2"/>
          <p:cNvSpPr>
            <a:spLocks noGrp="1"/>
          </p:cNvSpPr>
          <p:nvPr>
            <p:ph type="body"/>
          </p:nvPr>
        </p:nvSpPr>
        <p:spPr>
          <a:xfrm>
            <a:off x="628560" y="1179360"/>
            <a:ext cx="7886520" cy="4997160"/>
          </a:xfrm>
          <a:prstGeom prst="rect">
            <a:avLst/>
          </a:prstGeom>
          <a:noFill/>
          <a:ln w="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864000" indent="-324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296000" indent="-288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728000" indent="-216000">
              <a:lnSpc>
                <a:spcPct val="90000"/>
              </a:lnSpc>
              <a:spcBef>
                <a:spcPts val="479"/>
              </a:spcBef>
              <a:buClr>
                <a:srgbClr val="000000"/>
              </a:buClr>
              <a:buSzPct val="75000"/>
              <a:buFont typeface="Symbol" charset="2"/>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160000" indent="-216000">
              <a:lnSpc>
                <a:spcPct val="90000"/>
              </a:lnSpc>
              <a:spcBef>
                <a:spcPts val="479"/>
              </a:spcBef>
              <a:buClr>
                <a:srgbClr val="000000"/>
              </a:buClr>
              <a:buSzPct val="45000"/>
              <a:buFont typeface="Wingdings" charset="2"/>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440" name="PlaceHolder 3"/>
          <p:cNvSpPr>
            <a:spLocks noGrp="1"/>
          </p:cNvSpPr>
          <p:nvPr>
            <p:ph type="sldNum" idx="69"/>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B9B58571-439B-4066-AD07-81519D6ADDDF}"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8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441" name="Picture 6" descr=""/>
          <p:cNvPicPr/>
          <p:nvPr/>
        </p:nvPicPr>
        <p:blipFill>
          <a:blip r:embed="rId2"/>
          <a:stretch/>
        </p:blipFill>
        <p:spPr>
          <a:xfrm>
            <a:off x="7858080" y="6311880"/>
            <a:ext cx="1150560" cy="487080"/>
          </a:xfrm>
          <a:prstGeom prst="rect">
            <a:avLst/>
          </a:prstGeom>
          <a:ln w="0">
            <a:noFill/>
          </a:ln>
        </p:spPr>
      </p:pic>
      <p:cxnSp>
        <p:nvCxnSpPr>
          <p:cNvPr id="44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43" name="PlaceHolder 1"/>
          <p:cNvSpPr>
            <a:spLocks noGrp="1"/>
          </p:cNvSpPr>
          <p:nvPr>
            <p:ph type="title"/>
          </p:nvPr>
        </p:nvSpPr>
        <p:spPr>
          <a:xfrm>
            <a:off x="623880" y="939240"/>
            <a:ext cx="7886520" cy="2862000"/>
          </a:xfrm>
          <a:prstGeom prst="rect">
            <a:avLst/>
          </a:prstGeom>
          <a:noFill/>
          <a:ln w="0">
            <a:noFill/>
          </a:ln>
        </p:spPr>
        <p:txBody>
          <a:bodyPr numCol="1" spcCol="0" lIns="91440" rIns="91440" tIns="45720" bIns="45720" anchor="b">
            <a:noAutofit/>
          </a:bodyPr>
          <a:p>
            <a:pPr indent="0" algn="ctr">
              <a:lnSpc>
                <a:spcPct val="100000"/>
              </a:lnSpc>
              <a:buNone/>
            </a:pPr>
            <a:r>
              <a:rPr b="0" lang="en-US" sz="4800" spc="-1" strike="noStrike">
                <a:solidFill>
                  <a:srgbClr val="297e97"/>
                </a:solidFill>
                <a:latin typeface="Arial"/>
                <a:ea typeface="ヒラギノ角ゴ Pro W3"/>
              </a:rPr>
              <a:t>Click to edit Master title style</a:t>
            </a:r>
            <a:endParaRPr b="0" lang="de-DE" sz="4800" spc="-1" strike="noStrike">
              <a:solidFill>
                <a:schemeClr val="dk1"/>
              </a:solidFill>
              <a:latin typeface="Arial"/>
            </a:endParaRPr>
          </a:p>
        </p:txBody>
      </p:sp>
      <p:sp>
        <p:nvSpPr>
          <p:cNvPr id="444" name="PlaceHolder 2"/>
          <p:cNvSpPr>
            <a:spLocks noGrp="1"/>
          </p:cNvSpPr>
          <p:nvPr>
            <p:ph type="body"/>
          </p:nvPr>
        </p:nvSpPr>
        <p:spPr>
          <a:xfrm>
            <a:off x="623880" y="3818880"/>
            <a:ext cx="7886520" cy="1499760"/>
          </a:xfrm>
          <a:prstGeom prst="rect">
            <a:avLst/>
          </a:prstGeom>
          <a:noFill/>
          <a:ln w="0">
            <a:noFill/>
          </a:ln>
        </p:spPr>
        <p:txBody>
          <a:bodyPr numCol="1" spcCol="0" lIns="91440" rIns="91440" tIns="45720" bIns="45720" anchor="t">
            <a:noAutofit/>
          </a:bodyPr>
          <a:p>
            <a:pPr marL="432000" indent="-324000">
              <a:lnSpc>
                <a:spcPct val="90000"/>
              </a:lnSpc>
              <a:spcBef>
                <a:spcPts val="720"/>
              </a:spcBef>
              <a:buClr>
                <a:srgbClr val="000000"/>
              </a:buClr>
              <a:buSzPct val="45000"/>
              <a:buFont typeface="Wingdings" charset="2"/>
              <a:buChar char=""/>
              <a:tabLst>
                <a:tab algn="l" pos="0"/>
              </a:tabLst>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Master>
</file>

<file path=ppt/slideMasters/slideMaster8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445" name="Picture 6" descr=""/>
          <p:cNvPicPr/>
          <p:nvPr/>
        </p:nvPicPr>
        <p:blipFill>
          <a:blip r:embed="rId2"/>
          <a:stretch/>
        </p:blipFill>
        <p:spPr>
          <a:xfrm>
            <a:off x="7858080" y="6311880"/>
            <a:ext cx="1150560" cy="487080"/>
          </a:xfrm>
          <a:prstGeom prst="rect">
            <a:avLst/>
          </a:prstGeom>
          <a:ln w="0">
            <a:noFill/>
          </a:ln>
        </p:spPr>
      </p:pic>
      <p:cxnSp>
        <p:nvCxnSpPr>
          <p:cNvPr id="446"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47" name="PlaceHolder 1"/>
          <p:cNvSpPr>
            <a:spLocks noGrp="1"/>
          </p:cNvSpPr>
          <p:nvPr>
            <p:ph type="title"/>
          </p:nvPr>
        </p:nvSpPr>
        <p:spPr>
          <a:xfrm>
            <a:off x="628560" y="7920"/>
            <a:ext cx="7886520" cy="764640"/>
          </a:xfrm>
          <a:prstGeom prst="rect">
            <a:avLst/>
          </a:prstGeom>
          <a:noFill/>
          <a:ln w="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448" name="PlaceHolder 2"/>
          <p:cNvSpPr>
            <a:spLocks noGrp="1"/>
          </p:cNvSpPr>
          <p:nvPr>
            <p:ph type="body"/>
          </p:nvPr>
        </p:nvSpPr>
        <p:spPr>
          <a:xfrm>
            <a:off x="628560" y="1825560"/>
            <a:ext cx="3866760" cy="4350960"/>
          </a:xfrm>
          <a:prstGeom prst="rect">
            <a:avLst/>
          </a:prstGeom>
          <a:noFill/>
          <a:ln w="0">
            <a:noFill/>
          </a:ln>
        </p:spPr>
        <p:txBody>
          <a:bodyPr numCol="1" spcCol="0" lIns="91440" rIns="91440" tIns="45720" bIns="45720" anchor="t">
            <a:noAutofit/>
          </a:bodyPr>
          <a:p>
            <a:pPr marL="432000" indent="-324000">
              <a:lnSpc>
                <a:spcPct val="90000"/>
              </a:lnSpc>
              <a:spcBef>
                <a:spcPts val="839"/>
              </a:spcBef>
              <a:buClr>
                <a:srgbClr val="000000"/>
              </a:buClr>
              <a:buSzPct val="45000"/>
              <a:buFont typeface="Wingdings" charset="2"/>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864000" indent="-324000">
              <a:lnSpc>
                <a:spcPct val="90000"/>
              </a:lnSpc>
              <a:spcBef>
                <a:spcPts val="720"/>
              </a:spcBef>
              <a:buClr>
                <a:srgbClr val="000000"/>
              </a:buClr>
              <a:buSzPct val="75000"/>
              <a:buFont typeface="Symbol" charset="2"/>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296000" indent="-288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728000" indent="-216000">
              <a:lnSpc>
                <a:spcPct val="90000"/>
              </a:lnSpc>
              <a:spcBef>
                <a:spcPts val="541"/>
              </a:spcBef>
              <a:buClr>
                <a:srgbClr val="000000"/>
              </a:buClr>
              <a:buSzPct val="75000"/>
              <a:buFont typeface="Symbol" charset="2"/>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160000" indent="-216000">
              <a:lnSpc>
                <a:spcPct val="90000"/>
              </a:lnSpc>
              <a:spcBef>
                <a:spcPts val="541"/>
              </a:spcBef>
              <a:buClr>
                <a:srgbClr val="000000"/>
              </a:buClr>
              <a:buSzPct val="45000"/>
              <a:buFont typeface="Wingdings" charset="2"/>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449" name="PlaceHolder 3"/>
          <p:cNvSpPr>
            <a:spLocks noGrp="1"/>
          </p:cNvSpPr>
          <p:nvPr>
            <p:ph type="body"/>
          </p:nvPr>
        </p:nvSpPr>
        <p:spPr>
          <a:xfrm>
            <a:off x="4648320" y="1825560"/>
            <a:ext cx="3866760" cy="4350960"/>
          </a:xfrm>
          <a:prstGeom prst="rect">
            <a:avLst/>
          </a:prstGeom>
          <a:noFill/>
          <a:ln w="0">
            <a:noFill/>
          </a:ln>
        </p:spPr>
        <p:txBody>
          <a:bodyPr numCol="1" spcCol="0" lIns="91440" rIns="91440" tIns="45720" bIns="45720" anchor="t">
            <a:noAutofit/>
          </a:bodyPr>
          <a:p>
            <a:pPr marL="228600" indent="-228600">
              <a:lnSpc>
                <a:spcPct val="90000"/>
              </a:lnSpc>
              <a:spcBef>
                <a:spcPts val="839"/>
              </a:spcBef>
              <a:buClr>
                <a:srgbClr val="297e97"/>
              </a:buClr>
              <a:buFont typeface="Arial"/>
              <a:buChar char="•"/>
            </a:pPr>
            <a:r>
              <a:rPr b="0" lang="en-US" sz="2800" spc="-1" strike="noStrike">
                <a:solidFill>
                  <a:schemeClr val="dk1"/>
                </a:solidFill>
                <a:latin typeface="Arial"/>
                <a:ea typeface="ヒラギノ角ゴ Pro W3"/>
              </a:rPr>
              <a:t>Click to edit Master text styles</a:t>
            </a:r>
            <a:endParaRPr b="0" lang="en-US" sz="2800" spc="-1" strike="noStrike">
              <a:solidFill>
                <a:schemeClr val="dk1"/>
              </a:solidFill>
              <a:latin typeface="Arial"/>
            </a:endParaRPr>
          </a:p>
          <a:p>
            <a:pPr lvl="1" marL="6858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Second level</a:t>
            </a:r>
            <a:endParaRPr b="0" lang="en-US" sz="2400" spc="-1" strike="noStrike">
              <a:solidFill>
                <a:schemeClr val="dk1"/>
              </a:solidFill>
              <a:latin typeface="Arial"/>
            </a:endParaRPr>
          </a:p>
          <a:p>
            <a:pPr lvl="2" marL="11430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Third level</a:t>
            </a:r>
            <a:endParaRPr b="0" lang="en-US" sz="2000" spc="-1" strike="noStrike">
              <a:solidFill>
                <a:schemeClr val="dk1"/>
              </a:solidFill>
              <a:latin typeface="Arial"/>
            </a:endParaRPr>
          </a:p>
          <a:p>
            <a:pPr lvl="3" marL="16002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Fourth level</a:t>
            </a:r>
            <a:endParaRPr b="0" lang="de-DE" sz="1800" spc="-1" strike="noStrike">
              <a:solidFill>
                <a:schemeClr val="dk1"/>
              </a:solidFill>
              <a:latin typeface="Arial"/>
            </a:endParaRPr>
          </a:p>
          <a:p>
            <a:pPr lvl="4" marL="20574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Fifth level</a:t>
            </a:r>
            <a:endParaRPr b="0" lang="de-DE" sz="1800" spc="-1" strike="noStrike">
              <a:solidFill>
                <a:schemeClr val="dk1"/>
              </a:solidFill>
              <a:latin typeface="Arial"/>
            </a:endParaRPr>
          </a:p>
        </p:txBody>
      </p:sp>
      <p:sp>
        <p:nvSpPr>
          <p:cNvPr id="450" name="PlaceHolder 4"/>
          <p:cNvSpPr>
            <a:spLocks noGrp="1"/>
          </p:cNvSpPr>
          <p:nvPr>
            <p:ph type="sldNum" idx="70"/>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3AE58E8A-30AC-4A9D-9FC8-60CD1CAD7C27}"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8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451" name="Picture 6" descr=""/>
          <p:cNvPicPr/>
          <p:nvPr/>
        </p:nvPicPr>
        <p:blipFill>
          <a:blip r:embed="rId2"/>
          <a:stretch/>
        </p:blipFill>
        <p:spPr>
          <a:xfrm>
            <a:off x="7858080" y="6311880"/>
            <a:ext cx="1150560" cy="487080"/>
          </a:xfrm>
          <a:prstGeom prst="rect">
            <a:avLst/>
          </a:prstGeom>
          <a:ln w="0">
            <a:noFill/>
          </a:ln>
        </p:spPr>
      </p:pic>
      <p:cxnSp>
        <p:nvCxnSpPr>
          <p:cNvPr id="452"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53" name="PlaceHolder 1"/>
          <p:cNvSpPr>
            <a:spLocks noGrp="1"/>
          </p:cNvSpPr>
          <p:nvPr>
            <p:ph type="title"/>
          </p:nvPr>
        </p:nvSpPr>
        <p:spPr>
          <a:xfrm>
            <a:off x="623880" y="0"/>
            <a:ext cx="7886520" cy="773280"/>
          </a:xfrm>
          <a:prstGeom prst="rect">
            <a:avLst/>
          </a:prstGeom>
          <a:noFill/>
          <a:ln w="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454" name="PlaceHolder 2"/>
          <p:cNvSpPr>
            <a:spLocks noGrp="1"/>
          </p:cNvSpPr>
          <p:nvPr>
            <p:ph type="body"/>
          </p:nvPr>
        </p:nvSpPr>
        <p:spPr>
          <a:xfrm>
            <a:off x="623880" y="1122480"/>
            <a:ext cx="3866760" cy="641160"/>
          </a:xfrm>
          <a:prstGeom prst="rect">
            <a:avLst/>
          </a:prstGeom>
          <a:noFill/>
          <a:ln w="0">
            <a:noFill/>
          </a:ln>
        </p:spPr>
        <p:txBody>
          <a:bodyPr numCol="1" spcCol="0" lIns="91440" rIns="91440" tIns="45720" bIns="45720" anchor="b">
            <a:noAutofit/>
          </a:bodyPr>
          <a:p>
            <a:pPr marL="432000" indent="-324000">
              <a:lnSpc>
                <a:spcPct val="90000"/>
              </a:lnSpc>
              <a:spcBef>
                <a:spcPts val="720"/>
              </a:spcBef>
              <a:buClr>
                <a:srgbClr val="000000"/>
              </a:buClr>
              <a:buSzPct val="45000"/>
              <a:buFont typeface="Wingdings" charset="2"/>
              <a:buChar char=""/>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455" name="PlaceHolder 3"/>
          <p:cNvSpPr>
            <a:spLocks noGrp="1"/>
          </p:cNvSpPr>
          <p:nvPr>
            <p:ph type="body"/>
          </p:nvPr>
        </p:nvSpPr>
        <p:spPr>
          <a:xfrm>
            <a:off x="623880" y="1944000"/>
            <a:ext cx="3866760" cy="4227840"/>
          </a:xfrm>
          <a:prstGeom prst="rect">
            <a:avLst/>
          </a:prstGeom>
          <a:noFill/>
          <a:ln w="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456" name="PlaceHolder 4"/>
          <p:cNvSpPr>
            <a:spLocks noGrp="1"/>
          </p:cNvSpPr>
          <p:nvPr>
            <p:ph type="body"/>
          </p:nvPr>
        </p:nvSpPr>
        <p:spPr>
          <a:xfrm>
            <a:off x="4641840" y="1133640"/>
            <a:ext cx="3868200" cy="641160"/>
          </a:xfrm>
          <a:prstGeom prst="rect">
            <a:avLst/>
          </a:prstGeom>
          <a:noFill/>
          <a:ln w="0">
            <a:noFill/>
          </a:ln>
        </p:spPr>
        <p:txBody>
          <a:bodyPr numCol="1" spcCol="0" lIns="91440" rIns="91440" tIns="45720" bIns="45720" anchor="b">
            <a:noAutofit/>
          </a:bodyPr>
          <a:p>
            <a:pPr indent="0">
              <a:lnSpc>
                <a:spcPct val="90000"/>
              </a:lnSpc>
              <a:spcBef>
                <a:spcPts val="720"/>
              </a:spcBef>
              <a:buNone/>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457" name="PlaceHolder 5"/>
          <p:cNvSpPr>
            <a:spLocks noGrp="1"/>
          </p:cNvSpPr>
          <p:nvPr>
            <p:ph type="body"/>
          </p:nvPr>
        </p:nvSpPr>
        <p:spPr>
          <a:xfrm>
            <a:off x="4641840" y="1944000"/>
            <a:ext cx="3868200" cy="4227840"/>
          </a:xfrm>
          <a:prstGeom prst="rect">
            <a:avLst/>
          </a:prstGeom>
          <a:noFill/>
          <a:ln w="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458" name="PlaceHolder 6"/>
          <p:cNvSpPr>
            <a:spLocks noGrp="1"/>
          </p:cNvSpPr>
          <p:nvPr>
            <p:ph type="sldNum" idx="71"/>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398922FD-14E7-4A48-8374-C275F450E907}"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8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459" name="Picture 6" descr=""/>
          <p:cNvPicPr/>
          <p:nvPr/>
        </p:nvPicPr>
        <p:blipFill>
          <a:blip r:embed="rId2"/>
          <a:stretch/>
        </p:blipFill>
        <p:spPr>
          <a:xfrm>
            <a:off x="7858080" y="6311880"/>
            <a:ext cx="1150560" cy="487080"/>
          </a:xfrm>
          <a:prstGeom prst="rect">
            <a:avLst/>
          </a:prstGeom>
          <a:ln w="0">
            <a:noFill/>
          </a:ln>
        </p:spPr>
      </p:pic>
      <p:cxnSp>
        <p:nvCxnSpPr>
          <p:cNvPr id="460"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61" name="PlaceHolder 1"/>
          <p:cNvSpPr>
            <a:spLocks noGrp="1"/>
          </p:cNvSpPr>
          <p:nvPr>
            <p:ph type="title"/>
          </p:nvPr>
        </p:nvSpPr>
        <p:spPr>
          <a:xfrm>
            <a:off x="628560" y="7920"/>
            <a:ext cx="7886520" cy="764640"/>
          </a:xfrm>
          <a:prstGeom prst="rect">
            <a:avLst/>
          </a:prstGeom>
          <a:noFill/>
          <a:ln w="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462" name="PlaceHolder 2"/>
          <p:cNvSpPr>
            <a:spLocks noGrp="1"/>
          </p:cNvSpPr>
          <p:nvPr>
            <p:ph type="sldNum" idx="72"/>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B7DF66A9-1CAA-4957-B06C-2BE1E2086E51}"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8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463" name="Picture 6" descr=""/>
          <p:cNvPicPr/>
          <p:nvPr/>
        </p:nvPicPr>
        <p:blipFill>
          <a:blip r:embed="rId2"/>
          <a:stretch/>
        </p:blipFill>
        <p:spPr>
          <a:xfrm>
            <a:off x="7858080" y="6311880"/>
            <a:ext cx="1150560" cy="487080"/>
          </a:xfrm>
          <a:prstGeom prst="rect">
            <a:avLst/>
          </a:prstGeom>
          <a:ln w="0">
            <a:noFill/>
          </a:ln>
        </p:spPr>
      </p:pic>
      <p:cxnSp>
        <p:nvCxnSpPr>
          <p:cNvPr id="464"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65" name="PlaceHolder 1"/>
          <p:cNvSpPr>
            <a:spLocks noGrp="1"/>
          </p:cNvSpPr>
          <p:nvPr>
            <p:ph type="sldNum" idx="73"/>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13838027-72B5-4A09-A2C2-E8408A75FE70}"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8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466" name="Picture 6" descr=""/>
          <p:cNvPicPr/>
          <p:nvPr/>
        </p:nvPicPr>
        <p:blipFill>
          <a:blip r:embed="rId2"/>
          <a:stretch/>
        </p:blipFill>
        <p:spPr>
          <a:xfrm>
            <a:off x="7858080" y="6311880"/>
            <a:ext cx="1150560" cy="487080"/>
          </a:xfrm>
          <a:prstGeom prst="rect">
            <a:avLst/>
          </a:prstGeom>
          <a:ln w="0">
            <a:noFill/>
          </a:ln>
        </p:spPr>
      </p:pic>
      <p:cxnSp>
        <p:nvCxnSpPr>
          <p:cNvPr id="467"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68" name="PlaceHolder 1"/>
          <p:cNvSpPr>
            <a:spLocks noGrp="1"/>
          </p:cNvSpPr>
          <p:nvPr>
            <p:ph type="title"/>
          </p:nvPr>
        </p:nvSpPr>
        <p:spPr>
          <a:xfrm>
            <a:off x="630360" y="457200"/>
            <a:ext cx="2949120" cy="1599840"/>
          </a:xfrm>
          <a:prstGeom prst="rect">
            <a:avLst/>
          </a:prstGeom>
          <a:noFill/>
          <a:ln w="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469" name="PlaceHolder 2"/>
          <p:cNvSpPr>
            <a:spLocks noGrp="1"/>
          </p:cNvSpPr>
          <p:nvPr>
            <p:ph type="body"/>
          </p:nvPr>
        </p:nvSpPr>
        <p:spPr>
          <a:xfrm>
            <a:off x="3887640" y="987480"/>
            <a:ext cx="4628880" cy="4873320"/>
          </a:xfrm>
          <a:prstGeom prst="rect">
            <a:avLst/>
          </a:prstGeom>
          <a:noFill/>
          <a:ln w="0">
            <a:noFill/>
          </a:ln>
        </p:spPr>
        <p:txBody>
          <a:bodyPr numCol="1" spcCol="0" lIns="91440" rIns="91440" tIns="45720" bIns="45720" anchor="t">
            <a:noAutofit/>
          </a:bodyPr>
          <a:p>
            <a:pPr marL="432000" indent="-324000">
              <a:lnSpc>
                <a:spcPct val="90000"/>
              </a:lnSpc>
              <a:spcBef>
                <a:spcPts val="961"/>
              </a:spcBef>
              <a:buClr>
                <a:srgbClr val="000000"/>
              </a:buClr>
              <a:buSzPct val="45000"/>
              <a:buFont typeface="Wingdings" charset="2"/>
              <a:buChar char=""/>
            </a:pPr>
            <a:r>
              <a:rPr b="0" lang="en-US" sz="3200" spc="-1" strike="noStrike">
                <a:solidFill>
                  <a:schemeClr val="dk1"/>
                </a:solidFill>
                <a:latin typeface="Arial"/>
                <a:ea typeface="ヒラギノ角ゴ Pro W3"/>
              </a:rPr>
              <a:t>Click to edit Master text styles</a:t>
            </a:r>
            <a:endParaRPr b="0" lang="en-US" sz="3200" spc="-1" strike="noStrike">
              <a:solidFill>
                <a:schemeClr val="dk1"/>
              </a:solidFill>
              <a:latin typeface="Arial"/>
            </a:endParaRPr>
          </a:p>
          <a:p>
            <a:pPr lvl="1" marL="864000" indent="-324000">
              <a:lnSpc>
                <a:spcPct val="90000"/>
              </a:lnSpc>
              <a:spcBef>
                <a:spcPts val="839"/>
              </a:spcBef>
              <a:buClr>
                <a:srgbClr val="000000"/>
              </a:buClr>
              <a:buSzPct val="75000"/>
              <a:buFont typeface="Symbol" charset="2"/>
              <a:buChar char=""/>
            </a:pPr>
            <a:r>
              <a:rPr b="0" lang="en-US" sz="2800" spc="-1" strike="noStrike">
                <a:solidFill>
                  <a:schemeClr val="dk1"/>
                </a:solidFill>
                <a:latin typeface="Arial"/>
                <a:ea typeface="ヒラギノ角ゴ Pro W3"/>
              </a:rPr>
              <a:t>Second level</a:t>
            </a:r>
            <a:endParaRPr b="0" lang="en-US" sz="2800" spc="-1" strike="noStrike">
              <a:solidFill>
                <a:schemeClr val="dk1"/>
              </a:solidFill>
              <a:latin typeface="Arial"/>
            </a:endParaRPr>
          </a:p>
          <a:p>
            <a:pPr lvl="2" marL="1296000" indent="-288000">
              <a:lnSpc>
                <a:spcPct val="90000"/>
              </a:lnSpc>
              <a:spcBef>
                <a:spcPts val="720"/>
              </a:spcBef>
              <a:buClr>
                <a:srgbClr val="000000"/>
              </a:buClr>
              <a:buSzPct val="45000"/>
              <a:buFont typeface="Wingdings" charset="2"/>
              <a:buChar char=""/>
            </a:pPr>
            <a:r>
              <a:rPr b="0" lang="en-US" sz="2400" spc="-1" strike="noStrike">
                <a:solidFill>
                  <a:schemeClr val="dk1"/>
                </a:solidFill>
                <a:latin typeface="Arial"/>
                <a:ea typeface="ヒラギノ角ゴ Pro W3"/>
              </a:rPr>
              <a:t>Third level</a:t>
            </a:r>
            <a:endParaRPr b="0" lang="en-US" sz="2400" spc="-1" strike="noStrike">
              <a:solidFill>
                <a:schemeClr val="dk1"/>
              </a:solidFill>
              <a:latin typeface="Arial"/>
            </a:endParaRPr>
          </a:p>
          <a:p>
            <a:pPr lvl="3" marL="1728000" indent="-216000">
              <a:lnSpc>
                <a:spcPct val="90000"/>
              </a:lnSpc>
              <a:spcBef>
                <a:spcPts val="601"/>
              </a:spcBef>
              <a:buClr>
                <a:srgbClr val="000000"/>
              </a:buClr>
              <a:buSzPct val="75000"/>
              <a:buFont typeface="Symbol" charset="2"/>
              <a:buChar char=""/>
            </a:pPr>
            <a:r>
              <a:rPr b="0" lang="en-US" sz="2000" spc="-1" strike="noStrike">
                <a:solidFill>
                  <a:schemeClr val="dk1"/>
                </a:solidFill>
                <a:latin typeface="Arial"/>
                <a:ea typeface="ヒラギノ角ゴ Pro W3"/>
              </a:rPr>
              <a:t>Fourth level</a:t>
            </a:r>
            <a:endParaRPr b="0" lang="de-DE" sz="2000" spc="-1" strike="noStrike">
              <a:solidFill>
                <a:schemeClr val="dk1"/>
              </a:solidFill>
              <a:latin typeface="Arial"/>
            </a:endParaRPr>
          </a:p>
          <a:p>
            <a:pPr lvl="4" marL="2160000" indent="-216000">
              <a:lnSpc>
                <a:spcPct val="90000"/>
              </a:lnSpc>
              <a:spcBef>
                <a:spcPts val="601"/>
              </a:spcBef>
              <a:buClr>
                <a:srgbClr val="000000"/>
              </a:buClr>
              <a:buSzPct val="45000"/>
              <a:buFont typeface="Wingdings" charset="2"/>
              <a:buChar char=""/>
            </a:pPr>
            <a:r>
              <a:rPr b="0" lang="en-US" sz="2000" spc="-1" strike="noStrike">
                <a:solidFill>
                  <a:schemeClr val="dk1"/>
                </a:solidFill>
                <a:latin typeface="Arial"/>
                <a:ea typeface="ヒラギノ角ゴ Pro W3"/>
              </a:rPr>
              <a:t>Fifth level</a:t>
            </a:r>
            <a:endParaRPr b="0" lang="de-DE" sz="2000" spc="-1" strike="noStrike">
              <a:solidFill>
                <a:schemeClr val="dk1"/>
              </a:solidFill>
              <a:latin typeface="Arial"/>
            </a:endParaRPr>
          </a:p>
        </p:txBody>
      </p:sp>
      <p:sp>
        <p:nvSpPr>
          <p:cNvPr id="470" name="PlaceHolder 3"/>
          <p:cNvSpPr>
            <a:spLocks noGrp="1"/>
          </p:cNvSpPr>
          <p:nvPr>
            <p:ph type="body"/>
          </p:nvPr>
        </p:nvSpPr>
        <p:spPr>
          <a:xfrm>
            <a:off x="630360" y="2101680"/>
            <a:ext cx="2949120" cy="3758760"/>
          </a:xfrm>
          <a:prstGeom prst="rect">
            <a:avLst/>
          </a:prstGeom>
          <a:noFill/>
          <a:ln w="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471" name="PlaceHolder 4"/>
          <p:cNvSpPr>
            <a:spLocks noGrp="1"/>
          </p:cNvSpPr>
          <p:nvPr>
            <p:ph type="sldNum" idx="74"/>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D61D03EC-42ED-49A5-B1AA-A8A49AA481F3}"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3" name="Picture 6" descr=""/>
          <p:cNvPicPr/>
          <p:nvPr/>
        </p:nvPicPr>
        <p:blipFill>
          <a:blip r:embed="rId2"/>
          <a:stretch/>
        </p:blipFill>
        <p:spPr>
          <a:xfrm>
            <a:off x="7858080" y="6311880"/>
            <a:ext cx="1150560" cy="487080"/>
          </a:xfrm>
          <a:prstGeom prst="rect">
            <a:avLst/>
          </a:prstGeom>
          <a:ln w="9360">
            <a:noFill/>
          </a:ln>
        </p:spPr>
      </p:pic>
      <p:cxnSp>
        <p:nvCxnSpPr>
          <p:cNvPr id="64"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65" name="PlaceHolder 1"/>
          <p:cNvSpPr>
            <a:spLocks noGrp="1"/>
          </p:cNvSpPr>
          <p:nvPr>
            <p:ph type="title"/>
          </p:nvPr>
        </p:nvSpPr>
        <p:spPr>
          <a:xfrm>
            <a:off x="623880" y="0"/>
            <a:ext cx="7886520" cy="773280"/>
          </a:xfrm>
          <a:prstGeom prst="rect">
            <a:avLst/>
          </a:prstGeom>
          <a:noFill/>
          <a:ln w="9360">
            <a:noFill/>
          </a:ln>
        </p:spPr>
        <p:txBody>
          <a:bodyPr numCol="1" spcCol="0" lIns="91440" rIns="91440" tIns="45720" bIns="45720" anchor="ctr">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66" name="PlaceHolder 2"/>
          <p:cNvSpPr>
            <a:spLocks noGrp="1"/>
          </p:cNvSpPr>
          <p:nvPr>
            <p:ph type="body"/>
          </p:nvPr>
        </p:nvSpPr>
        <p:spPr>
          <a:xfrm>
            <a:off x="623880" y="1122480"/>
            <a:ext cx="3866760" cy="641160"/>
          </a:xfrm>
          <a:prstGeom prst="rect">
            <a:avLst/>
          </a:prstGeom>
          <a:noFill/>
          <a:ln w="9360">
            <a:noFill/>
          </a:ln>
        </p:spPr>
        <p:txBody>
          <a:bodyPr numCol="1" spcCol="0" lIns="91440" rIns="91440" tIns="45720" bIns="45720" anchor="b">
            <a:noAutofit/>
          </a:bodyPr>
          <a:p>
            <a:pPr marL="432000" indent="-324000">
              <a:lnSpc>
                <a:spcPct val="90000"/>
              </a:lnSpc>
              <a:spcBef>
                <a:spcPts val="720"/>
              </a:spcBef>
              <a:buClr>
                <a:srgbClr val="000000"/>
              </a:buClr>
              <a:buSzPct val="45000"/>
              <a:buFont typeface="Wingdings" charset="2"/>
              <a:buChar char=""/>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67" name="PlaceHolder 3"/>
          <p:cNvSpPr>
            <a:spLocks noGrp="1"/>
          </p:cNvSpPr>
          <p:nvPr>
            <p:ph type="body"/>
          </p:nvPr>
        </p:nvSpPr>
        <p:spPr>
          <a:xfrm>
            <a:off x="623880" y="1944000"/>
            <a:ext cx="3866760" cy="4227840"/>
          </a:xfrm>
          <a:prstGeom prst="rect">
            <a:avLst/>
          </a:prstGeom>
          <a:noFill/>
          <a:ln w="936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68" name="PlaceHolder 4"/>
          <p:cNvSpPr>
            <a:spLocks noGrp="1"/>
          </p:cNvSpPr>
          <p:nvPr>
            <p:ph type="body"/>
          </p:nvPr>
        </p:nvSpPr>
        <p:spPr>
          <a:xfrm>
            <a:off x="4641840" y="1133640"/>
            <a:ext cx="3868200" cy="641160"/>
          </a:xfrm>
          <a:prstGeom prst="rect">
            <a:avLst/>
          </a:prstGeom>
          <a:noFill/>
          <a:ln w="9360">
            <a:noFill/>
          </a:ln>
        </p:spPr>
        <p:txBody>
          <a:bodyPr numCol="1" spcCol="0" lIns="91440" rIns="91440" tIns="45720" bIns="45720" anchor="b">
            <a:noAutofit/>
          </a:bodyPr>
          <a:p>
            <a:pPr indent="0">
              <a:lnSpc>
                <a:spcPct val="90000"/>
              </a:lnSpc>
              <a:spcBef>
                <a:spcPts val="720"/>
              </a:spcBef>
              <a:buNone/>
              <a:tabLst>
                <a:tab algn="l" pos="0"/>
              </a:tabLst>
            </a:pPr>
            <a:r>
              <a:rPr b="1"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p:txBody>
      </p:sp>
      <p:sp>
        <p:nvSpPr>
          <p:cNvPr id="69" name="PlaceHolder 5"/>
          <p:cNvSpPr>
            <a:spLocks noGrp="1"/>
          </p:cNvSpPr>
          <p:nvPr>
            <p:ph type="body"/>
          </p:nvPr>
        </p:nvSpPr>
        <p:spPr>
          <a:xfrm>
            <a:off x="4641840" y="1944000"/>
            <a:ext cx="3868200" cy="4227840"/>
          </a:xfrm>
          <a:prstGeom prst="rect">
            <a:avLst/>
          </a:prstGeom>
          <a:noFill/>
          <a:ln w="9360">
            <a:noFill/>
          </a:ln>
        </p:spPr>
        <p:txBody>
          <a:bodyPr numCol="1" spcCol="0" lIns="91440" rIns="91440" tIns="45720" bIns="45720" anchor="t">
            <a:noAutofit/>
          </a:bodyPr>
          <a:p>
            <a:pPr marL="228600" indent="-228600">
              <a:lnSpc>
                <a:spcPct val="90000"/>
              </a:lnSpc>
              <a:spcBef>
                <a:spcPts val="720"/>
              </a:spcBef>
              <a:buClr>
                <a:srgbClr val="297e97"/>
              </a:buClr>
              <a:buFont typeface="Arial"/>
              <a:buChar char="•"/>
            </a:pPr>
            <a:r>
              <a:rPr b="0" lang="en-US" sz="2400" spc="-1" strike="noStrike">
                <a:solidFill>
                  <a:schemeClr val="dk1"/>
                </a:solidFill>
                <a:latin typeface="Arial"/>
                <a:ea typeface="ヒラギノ角ゴ Pro W3"/>
              </a:rPr>
              <a:t>Click to edit Master text styles</a:t>
            </a:r>
            <a:endParaRPr b="0" lang="en-US" sz="2400" spc="-1" strike="noStrike">
              <a:solidFill>
                <a:schemeClr val="dk1"/>
              </a:solidFill>
              <a:latin typeface="Arial"/>
            </a:endParaRPr>
          </a:p>
          <a:p>
            <a:pPr lvl="1" marL="685800" indent="-228600">
              <a:lnSpc>
                <a:spcPct val="90000"/>
              </a:lnSpc>
              <a:spcBef>
                <a:spcPts val="601"/>
              </a:spcBef>
              <a:buClr>
                <a:srgbClr val="297e97"/>
              </a:buClr>
              <a:buFont typeface="Arial"/>
              <a:buChar char="•"/>
            </a:pPr>
            <a:r>
              <a:rPr b="0" lang="en-US" sz="2000" spc="-1" strike="noStrike">
                <a:solidFill>
                  <a:schemeClr val="dk1"/>
                </a:solidFill>
                <a:latin typeface="Arial"/>
                <a:ea typeface="ヒラギノ角ゴ Pro W3"/>
              </a:rPr>
              <a:t>Second level</a:t>
            </a:r>
            <a:endParaRPr b="0" lang="en-US" sz="2000" spc="-1" strike="noStrike">
              <a:solidFill>
                <a:schemeClr val="dk1"/>
              </a:solidFill>
              <a:latin typeface="Arial"/>
            </a:endParaRPr>
          </a:p>
          <a:p>
            <a:pPr lvl="2" marL="1143000" indent="-228600">
              <a:lnSpc>
                <a:spcPct val="90000"/>
              </a:lnSpc>
              <a:spcBef>
                <a:spcPts val="541"/>
              </a:spcBef>
              <a:buClr>
                <a:srgbClr val="297e97"/>
              </a:buClr>
              <a:buFont typeface="Arial"/>
              <a:buChar char="•"/>
            </a:pPr>
            <a:r>
              <a:rPr b="0" lang="en-US" sz="1800" spc="-1" strike="noStrike">
                <a:solidFill>
                  <a:schemeClr val="dk1"/>
                </a:solidFill>
                <a:latin typeface="Arial"/>
                <a:ea typeface="ヒラギノ角ゴ Pro W3"/>
              </a:rPr>
              <a:t>Third level</a:t>
            </a:r>
            <a:endParaRPr b="0" lang="en-US" sz="1800" spc="-1" strike="noStrike">
              <a:solidFill>
                <a:schemeClr val="dk1"/>
              </a:solidFill>
              <a:latin typeface="Arial"/>
            </a:endParaRPr>
          </a:p>
          <a:p>
            <a:pPr lvl="3" marL="16002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Fourth level</a:t>
            </a:r>
            <a:endParaRPr b="0" lang="de-DE" sz="1600" spc="-1" strike="noStrike">
              <a:solidFill>
                <a:schemeClr val="dk1"/>
              </a:solidFill>
              <a:latin typeface="Arial"/>
            </a:endParaRPr>
          </a:p>
          <a:p>
            <a:pPr lvl="4" marL="2057400" indent="-228600">
              <a:lnSpc>
                <a:spcPct val="90000"/>
              </a:lnSpc>
              <a:spcBef>
                <a:spcPts val="479"/>
              </a:spcBef>
              <a:buClr>
                <a:srgbClr val="297e97"/>
              </a:buClr>
              <a:buFont typeface="Arial"/>
              <a:buChar char="•"/>
            </a:pPr>
            <a:r>
              <a:rPr b="0" lang="en-US" sz="1600" spc="-1" strike="noStrike">
                <a:solidFill>
                  <a:schemeClr val="dk1"/>
                </a:solidFill>
                <a:latin typeface="Arial"/>
                <a:ea typeface="ヒラギノ角ゴ Pro W3"/>
              </a:rPr>
              <a:t>Fifth level</a:t>
            </a:r>
            <a:endParaRPr b="0" lang="de-DE" sz="1600" spc="-1" strike="noStrike">
              <a:solidFill>
                <a:schemeClr val="dk1"/>
              </a:solidFill>
              <a:latin typeface="Arial"/>
            </a:endParaRPr>
          </a:p>
        </p:txBody>
      </p:sp>
      <p:sp>
        <p:nvSpPr>
          <p:cNvPr id="70" name="PlaceHolder 6"/>
          <p:cNvSpPr>
            <a:spLocks noGrp="1"/>
          </p:cNvSpPr>
          <p:nvPr>
            <p:ph type="sldNum" idx="8"/>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AEEACC04-9EDF-44B6-B916-85069AAB218E}"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6" r:id="rId3"/>
  </p:sldLayoutIdLst>
</p:sldMaster>
</file>

<file path=ppt/slideMasters/slideMaster9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pic>
        <p:nvPicPr>
          <p:cNvPr id="472" name="Picture 6" descr=""/>
          <p:cNvPicPr/>
          <p:nvPr/>
        </p:nvPicPr>
        <p:blipFill>
          <a:blip r:embed="rId2"/>
          <a:stretch/>
        </p:blipFill>
        <p:spPr>
          <a:xfrm>
            <a:off x="7858080" y="6311880"/>
            <a:ext cx="1150560" cy="487080"/>
          </a:xfrm>
          <a:prstGeom prst="rect">
            <a:avLst/>
          </a:prstGeom>
          <a:ln w="0">
            <a:noFill/>
          </a:ln>
        </p:spPr>
      </p:pic>
      <p:cxnSp>
        <p:nvCxnSpPr>
          <p:cNvPr id="473" name="Straight Connector 10"/>
          <p:cNvCxnSpPr/>
          <p:nvPr/>
        </p:nvCxnSpPr>
        <p:spPr>
          <a:xfrm>
            <a:off x="161640" y="6534000"/>
            <a:ext cx="7606080" cy="360"/>
          </a:xfrm>
          <a:prstGeom prst="straightConnector1">
            <a:avLst/>
          </a:prstGeom>
          <a:ln w="25560">
            <a:solidFill>
              <a:schemeClr val="lt1">
                <a:lumMod val="85000"/>
              </a:schemeClr>
            </a:solidFill>
            <a:miter/>
          </a:ln>
        </p:spPr>
      </p:cxnSp>
      <p:sp>
        <p:nvSpPr>
          <p:cNvPr id="474" name="PlaceHolder 1"/>
          <p:cNvSpPr>
            <a:spLocks noGrp="1"/>
          </p:cNvSpPr>
          <p:nvPr>
            <p:ph type="title"/>
          </p:nvPr>
        </p:nvSpPr>
        <p:spPr>
          <a:xfrm>
            <a:off x="630360" y="457200"/>
            <a:ext cx="2949120" cy="1599840"/>
          </a:xfrm>
          <a:prstGeom prst="rect">
            <a:avLst/>
          </a:prstGeom>
          <a:noFill/>
          <a:ln w="0">
            <a:noFill/>
          </a:ln>
        </p:spPr>
        <p:txBody>
          <a:bodyPr numCol="1" spcCol="0" lIns="91440" rIns="91440" tIns="45720" bIns="45720" anchor="b">
            <a:noAutofit/>
          </a:bodyPr>
          <a:p>
            <a:pPr indent="0" algn="ctr">
              <a:lnSpc>
                <a:spcPct val="100000"/>
              </a:lnSpc>
              <a:buNone/>
            </a:pPr>
            <a:r>
              <a:rPr b="0" lang="en-US" sz="3200" spc="-1" strike="noStrike">
                <a:solidFill>
                  <a:srgbClr val="297e97"/>
                </a:solidFill>
                <a:latin typeface="Arial"/>
                <a:ea typeface="ヒラギノ角ゴ Pro W3"/>
              </a:rPr>
              <a:t>Click to edit Master title style</a:t>
            </a:r>
            <a:endParaRPr b="0" lang="de-DE" sz="3200" spc="-1" strike="noStrike">
              <a:solidFill>
                <a:schemeClr val="dk1"/>
              </a:solidFill>
              <a:latin typeface="Arial"/>
            </a:endParaRPr>
          </a:p>
        </p:txBody>
      </p:sp>
      <p:sp>
        <p:nvSpPr>
          <p:cNvPr id="475" name="PlaceHolder 2"/>
          <p:cNvSpPr>
            <a:spLocks noGrp="1"/>
          </p:cNvSpPr>
          <p:nvPr>
            <p:ph type="body"/>
          </p:nvPr>
        </p:nvSpPr>
        <p:spPr>
          <a:xfrm>
            <a:off x="3887640" y="987480"/>
            <a:ext cx="4628880" cy="48733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400" spc="-1" strike="noStrike">
                <a:solidFill>
                  <a:schemeClr val="dk1"/>
                </a:solidFill>
                <a:latin typeface="Arial"/>
              </a:rPr>
              <a:t>Format des Gliederungstextes durch Klicken bearbeiten</a:t>
            </a:r>
            <a:endParaRPr b="0" lang="en-US" sz="24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en-US" sz="1800" spc="-1" strike="noStrike">
                <a:solidFill>
                  <a:schemeClr val="dk1"/>
                </a:solidFill>
                <a:latin typeface="Arial"/>
              </a:rPr>
              <a:t>Zweite Gliederungsebene</a:t>
            </a:r>
            <a:endParaRPr b="0" lang="en-US"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en-US" sz="1600" spc="-1" strike="noStrike">
                <a:solidFill>
                  <a:schemeClr val="dk1"/>
                </a:solidFill>
                <a:latin typeface="Arial"/>
              </a:rPr>
              <a:t>Dritte Gliederungsebene</a:t>
            </a:r>
            <a:endParaRPr b="0" lang="en-US" sz="16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de-DE" sz="1600" spc="-1" strike="noStrike">
                <a:solidFill>
                  <a:schemeClr val="dk1"/>
                </a:solidFill>
                <a:latin typeface="Arial"/>
              </a:rPr>
              <a:t>Vierte Gliederungsebene</a:t>
            </a:r>
            <a:endParaRPr b="0" lang="de-DE" sz="16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Fünfte Gliederungsebene</a:t>
            </a:r>
            <a:endParaRPr b="0" lang="de-DE"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Sechste Gliederungsebene</a:t>
            </a:r>
            <a:endParaRPr b="0" lang="de-DE"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de-DE" sz="2000" spc="-1" strike="noStrike">
                <a:solidFill>
                  <a:schemeClr val="dk1"/>
                </a:solidFill>
                <a:latin typeface="Arial"/>
              </a:rPr>
              <a:t>Siebte Gliederungsebene</a:t>
            </a:r>
            <a:endParaRPr b="0" lang="de-DE" sz="2000" spc="-1" strike="noStrike">
              <a:solidFill>
                <a:schemeClr val="dk1"/>
              </a:solidFill>
              <a:latin typeface="Arial"/>
            </a:endParaRPr>
          </a:p>
        </p:txBody>
      </p:sp>
      <p:sp>
        <p:nvSpPr>
          <p:cNvPr id="476" name="PlaceHolder 3"/>
          <p:cNvSpPr>
            <a:spLocks noGrp="1"/>
          </p:cNvSpPr>
          <p:nvPr>
            <p:ph type="body"/>
          </p:nvPr>
        </p:nvSpPr>
        <p:spPr>
          <a:xfrm>
            <a:off x="630360" y="2101680"/>
            <a:ext cx="2949120" cy="3758760"/>
          </a:xfrm>
          <a:prstGeom prst="rect">
            <a:avLst/>
          </a:prstGeom>
          <a:noFill/>
          <a:ln w="0">
            <a:noFill/>
          </a:ln>
        </p:spPr>
        <p:txBody>
          <a:bodyPr numCol="1" spcCol="0" lIns="91440" rIns="91440" tIns="45720" bIns="45720" anchor="t">
            <a:noAutofit/>
          </a:bodyPr>
          <a:p>
            <a:pPr indent="0">
              <a:lnSpc>
                <a:spcPct val="90000"/>
              </a:lnSpc>
              <a:spcBef>
                <a:spcPts val="479"/>
              </a:spcBef>
              <a:buNone/>
              <a:tabLst>
                <a:tab algn="l" pos="0"/>
              </a:tabLst>
            </a:pPr>
            <a:r>
              <a:rPr b="0" lang="en-US" sz="1600" spc="-1" strike="noStrike">
                <a:solidFill>
                  <a:schemeClr val="dk1"/>
                </a:solidFill>
                <a:latin typeface="Arial"/>
                <a:ea typeface="ヒラギノ角ゴ Pro W3"/>
              </a:rPr>
              <a:t>Click to edit Master text styles</a:t>
            </a:r>
            <a:endParaRPr b="0" lang="en-US" sz="1600" spc="-1" strike="noStrike">
              <a:solidFill>
                <a:schemeClr val="dk1"/>
              </a:solidFill>
              <a:latin typeface="Arial"/>
            </a:endParaRPr>
          </a:p>
        </p:txBody>
      </p:sp>
      <p:sp>
        <p:nvSpPr>
          <p:cNvPr id="477" name="PlaceHolder 4"/>
          <p:cNvSpPr>
            <a:spLocks noGrp="1"/>
          </p:cNvSpPr>
          <p:nvPr>
            <p:ph type="sldNum" idx="75"/>
          </p:nvPr>
        </p:nvSpPr>
        <p:spPr>
          <a:xfrm>
            <a:off x="8602560" y="7920"/>
            <a:ext cx="539280" cy="364680"/>
          </a:xfrm>
          <a:prstGeom prst="rect">
            <a:avLst/>
          </a:prstGeom>
          <a:noFill/>
          <a:ln w="0">
            <a:noFill/>
          </a:ln>
        </p:spPr>
        <p:txBody>
          <a:bodyPr numCol="1" spcCol="0" lIns="91440" rIns="91440" tIns="45720" bIns="45720" anchor="t">
            <a:noAutofit/>
          </a:bodyPr>
          <a:lstStyle>
            <a:lvl1pPr indent="0">
              <a:lnSpc>
                <a:spcPct val="100000"/>
              </a:lnSpc>
              <a:buNone/>
              <a:defRPr b="0" lang="de-DE" sz="1400" spc="-1" strike="noStrike">
                <a:solidFill>
                  <a:srgbClr val="d0cece"/>
                </a:solidFill>
                <a:latin typeface="Arial"/>
              </a:defRPr>
            </a:lvl1pPr>
          </a:lstStyle>
          <a:p>
            <a:pPr indent="0">
              <a:lnSpc>
                <a:spcPct val="100000"/>
              </a:lnSpc>
              <a:buNone/>
            </a:pPr>
            <a:fld id="{1A580A14-73F2-48FA-894E-BD1965096200}" type="slidenum">
              <a:rPr b="0" lang="de-DE" sz="1400" spc="-1" strike="noStrike">
                <a:solidFill>
                  <a:srgbClr val="d0cece"/>
                </a:solidFill>
                <a:latin typeface="Arial"/>
              </a:rPr>
              <a:t>&lt;Foliennummer&gt;</a:t>
            </a:fld>
            <a:endParaRPr b="0" lang="de-D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2.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7.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7.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7.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7.xml"/><Relationship Id="rId3" Type="http://schemas.openxmlformats.org/officeDocument/2006/relationships/notesSlide" Target="../notesSlides/notesSlide13.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7.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7.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7.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svg"/><Relationship Id="rId5" Type="http://schemas.openxmlformats.org/officeDocument/2006/relationships/image" Target="../media/image9.png"/><Relationship Id="rId6" Type="http://schemas.openxmlformats.org/officeDocument/2006/relationships/image" Target="../media/image10.svg"/><Relationship Id="rId7" Type="http://schemas.openxmlformats.org/officeDocument/2006/relationships/slideLayout" Target="../slideLayouts/slideLayout11.xml"/><Relationship Id="rId8"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7.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7.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7.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4" name="Picture 13" descr="BMBH-Logo-med"/>
          <p:cNvPicPr/>
          <p:nvPr/>
        </p:nvPicPr>
        <p:blipFill>
          <a:blip r:embed="rId1"/>
          <a:stretch/>
        </p:blipFill>
        <p:spPr>
          <a:xfrm>
            <a:off x="6388200" y="596880"/>
            <a:ext cx="2072880" cy="880560"/>
          </a:xfrm>
          <a:prstGeom prst="rect">
            <a:avLst/>
          </a:prstGeom>
          <a:ln w="9360">
            <a:noFill/>
          </a:ln>
        </p:spPr>
      </p:pic>
      <p:grpSp>
        <p:nvGrpSpPr>
          <p:cNvPr id="485" name="Group 6"/>
          <p:cNvGrpSpPr/>
          <p:nvPr/>
        </p:nvGrpSpPr>
        <p:grpSpPr>
          <a:xfrm>
            <a:off x="581040" y="214200"/>
            <a:ext cx="2771280" cy="1399680"/>
            <a:chOff x="581040" y="214200"/>
            <a:chExt cx="2771280" cy="1399680"/>
          </a:xfrm>
        </p:grpSpPr>
        <p:pic>
          <p:nvPicPr>
            <p:cNvPr id="486" name="Picture 7" descr="Siegel_Wortmarke_blau"/>
            <p:cNvPicPr/>
            <p:nvPr/>
          </p:nvPicPr>
          <p:blipFill>
            <a:blip r:embed="rId2"/>
            <a:srcRect l="0" t="0" r="67366" b="0"/>
            <a:stretch/>
          </p:blipFill>
          <p:spPr>
            <a:xfrm>
              <a:off x="690480" y="214200"/>
              <a:ext cx="2572920" cy="1399680"/>
            </a:xfrm>
            <a:prstGeom prst="rect">
              <a:avLst/>
            </a:prstGeom>
            <a:ln w="9360">
              <a:noFill/>
            </a:ln>
          </p:spPr>
        </p:pic>
        <p:sp>
          <p:nvSpPr>
            <p:cNvPr id="487" name="Rectangle 8"/>
            <p:cNvSpPr/>
            <p:nvPr/>
          </p:nvSpPr>
          <p:spPr>
            <a:xfrm>
              <a:off x="581040" y="1343160"/>
              <a:ext cx="2771280" cy="88560"/>
            </a:xfrm>
            <a:prstGeom prst="rect">
              <a:avLst/>
            </a:prstGeom>
            <a:solidFill>
              <a:schemeClr val="lt1"/>
            </a:solidFill>
            <a:ln w="9360">
              <a:solidFill>
                <a:schemeClr val="lt1"/>
              </a:solidFill>
              <a:miter/>
            </a:ln>
          </p:spPr>
          <p:style>
            <a:lnRef idx="0"/>
            <a:fillRef idx="0"/>
            <a:effectRef idx="0"/>
            <a:fontRef idx="minor"/>
          </p:style>
          <p:txBody>
            <a:bodyPr wrap="none" lIns="90000" rIns="90000" tIns="43920" bIns="43920" anchor="ctr">
              <a:noAutofit/>
            </a:bodyPr>
            <a:p>
              <a:endParaRPr b="0" lang="de-DE" sz="2400" spc="-1" strike="noStrike">
                <a:solidFill>
                  <a:schemeClr val="lt1"/>
                </a:solidFill>
                <a:latin typeface="Times New Roman"/>
                <a:ea typeface="ヒラギノ角ゴ Pro W3"/>
              </a:endParaRPr>
            </a:p>
          </p:txBody>
        </p:sp>
      </p:grpSp>
      <p:sp>
        <p:nvSpPr>
          <p:cNvPr id="488" name="Line 6"/>
          <p:cNvSpPr/>
          <p:nvPr/>
        </p:nvSpPr>
        <p:spPr>
          <a:xfrm>
            <a:off x="684000" y="1688760"/>
            <a:ext cx="8460000" cy="360"/>
          </a:xfrm>
          <a:prstGeom prst="line">
            <a:avLst/>
          </a:prstGeom>
          <a:ln w="12600">
            <a:solidFill>
              <a:srgbClr val="003366"/>
            </a:solidFill>
            <a:round/>
          </a:ln>
        </p:spPr>
        <p:style>
          <a:lnRef idx="0"/>
          <a:fillRef idx="0"/>
          <a:effectRef idx="0"/>
          <a:fontRef idx="minor"/>
        </p:style>
        <p:txBody>
          <a:bodyPr lIns="90000" rIns="90000" tIns="-44640" bIns="-44640" anchor="ctr">
            <a:noAutofit/>
          </a:bodyPr>
          <a:p>
            <a:endParaRPr b="0" lang="de-DE" sz="1800" spc="-1" strike="noStrike">
              <a:solidFill>
                <a:schemeClr val="dk1"/>
              </a:solidFill>
              <a:latin typeface="Arial"/>
            </a:endParaRPr>
          </a:p>
        </p:txBody>
      </p:sp>
      <p:sp>
        <p:nvSpPr>
          <p:cNvPr id="489" name="PlaceHolder 1"/>
          <p:cNvSpPr>
            <a:spLocks noGrp="1"/>
          </p:cNvSpPr>
          <p:nvPr>
            <p:ph type="title"/>
          </p:nvPr>
        </p:nvSpPr>
        <p:spPr>
          <a:xfrm>
            <a:off x="385920" y="2529000"/>
            <a:ext cx="8100720" cy="1439640"/>
          </a:xfrm>
          <a:prstGeom prst="rect">
            <a:avLst/>
          </a:prstGeom>
          <a:noFill/>
          <a:ln w="0">
            <a:noFill/>
          </a:ln>
        </p:spPr>
        <p:txBody>
          <a:bodyPr numCol="1" spcCol="0" lIns="91440" rIns="91440" tIns="45720" bIns="45720" anchor="ctr">
            <a:noAutofit/>
          </a:bodyPr>
          <a:p>
            <a:pPr indent="0" algn="ctr">
              <a:lnSpc>
                <a:spcPct val="100000"/>
              </a:lnSpc>
              <a:buNone/>
            </a:pPr>
            <a:r>
              <a:rPr b="1" lang="de-DE" sz="4000" spc="-1" strike="noStrike">
                <a:solidFill>
                  <a:schemeClr val="lt1"/>
                </a:solidFill>
                <a:latin typeface="Calibri"/>
              </a:rPr>
              <a:t>LLM-basierte Semantische Suche zur Bioproben-Recherche</a:t>
            </a:r>
            <a:endParaRPr b="0" lang="de-DE" sz="4000" spc="-1" strike="noStrike">
              <a:solidFill>
                <a:schemeClr val="dk1"/>
              </a:solidFill>
              <a:latin typeface="Arial"/>
            </a:endParaRPr>
          </a:p>
        </p:txBody>
      </p:sp>
      <p:sp>
        <p:nvSpPr>
          <p:cNvPr id="490" name="PlaceHolder 2"/>
          <p:cNvSpPr>
            <a:spLocks noGrp="1"/>
          </p:cNvSpPr>
          <p:nvPr>
            <p:ph/>
          </p:nvPr>
        </p:nvSpPr>
        <p:spPr>
          <a:xfrm>
            <a:off x="1150920" y="5048280"/>
            <a:ext cx="3916080" cy="1755360"/>
          </a:xfrm>
          <a:prstGeom prst="rect">
            <a:avLst/>
          </a:prstGeom>
          <a:noFill/>
          <a:ln w="0">
            <a:noFill/>
          </a:ln>
        </p:spPr>
        <p:txBody>
          <a:bodyPr numCol="1" spcCol="0" lIns="91440" rIns="91440" tIns="45720" bIns="45720" anchor="t">
            <a:noAutofit/>
          </a:bodyPr>
          <a:p>
            <a:pPr indent="0">
              <a:lnSpc>
                <a:spcPct val="80000"/>
              </a:lnSpc>
              <a:spcBef>
                <a:spcPts val="360"/>
              </a:spcBef>
              <a:buNone/>
              <a:tabLst>
                <a:tab algn="l" pos="0"/>
              </a:tabLst>
            </a:pPr>
            <a:r>
              <a:rPr b="1" lang="de-DE" sz="1800" spc="-1" strike="noStrike">
                <a:solidFill>
                  <a:schemeClr val="dk1"/>
                </a:solidFill>
                <a:latin typeface="Calibri"/>
                <a:ea typeface="ヒラギノ角ゴ Pro W3"/>
              </a:rPr>
              <a:t>Christoph Döllinger, M. Sc. Inf.</a:t>
            </a:r>
            <a:endParaRPr b="0" lang="de-DE" sz="1800" spc="-1" strike="noStrike">
              <a:solidFill>
                <a:schemeClr val="dk1"/>
              </a:solidFill>
              <a:latin typeface="Arial"/>
            </a:endParaRPr>
          </a:p>
          <a:p>
            <a:pPr indent="0">
              <a:lnSpc>
                <a:spcPct val="80000"/>
              </a:lnSpc>
              <a:spcBef>
                <a:spcPts val="360"/>
              </a:spcBef>
              <a:buNone/>
              <a:tabLst>
                <a:tab algn="l" pos="0"/>
              </a:tabLst>
            </a:pPr>
            <a:r>
              <a:rPr b="1" lang="de-DE" sz="1800" spc="-1" strike="noStrike">
                <a:solidFill>
                  <a:schemeClr val="dk1"/>
                </a:solidFill>
                <a:latin typeface="Calibri"/>
                <a:ea typeface="ヒラギノ角ゴ Pro W3"/>
              </a:rPr>
              <a:t>IT-Administrator BMBH</a:t>
            </a:r>
            <a:endParaRPr b="0" lang="de-DE" sz="1800" spc="-1" strike="noStrike">
              <a:solidFill>
                <a:schemeClr val="dk1"/>
              </a:solidFill>
              <a:latin typeface="Arial"/>
            </a:endParaRPr>
          </a:p>
          <a:p>
            <a:pPr indent="0">
              <a:lnSpc>
                <a:spcPct val="80000"/>
              </a:lnSpc>
              <a:spcBef>
                <a:spcPts val="360"/>
              </a:spcBef>
              <a:buNone/>
              <a:tabLst>
                <a:tab algn="l" pos="0"/>
              </a:tabLst>
            </a:pPr>
            <a:endParaRPr b="0" lang="de-DE" sz="1800" spc="-1" strike="noStrike">
              <a:solidFill>
                <a:schemeClr val="dk1"/>
              </a:solidFill>
              <a:latin typeface="Arial"/>
            </a:endParaRPr>
          </a:p>
          <a:p>
            <a:pPr indent="0">
              <a:lnSpc>
                <a:spcPct val="80000"/>
              </a:lnSpc>
              <a:spcBef>
                <a:spcPts val="360"/>
              </a:spcBef>
              <a:buNone/>
              <a:tabLst>
                <a:tab algn="l" pos="0"/>
              </a:tabLst>
            </a:pPr>
            <a:r>
              <a:rPr b="1" lang="de-DE" sz="1800" spc="-1" strike="noStrike">
                <a:solidFill>
                  <a:schemeClr val="dk1"/>
                </a:solidFill>
                <a:latin typeface="Calibri"/>
                <a:ea typeface="ヒラギノ角ゴ Pro W3"/>
              </a:rPr>
              <a:t>BioMaterialBank Heidelberg (BMBH)</a:t>
            </a:r>
            <a:endParaRPr b="0" lang="de-DE" sz="1800" spc="-1" strike="noStrike">
              <a:solidFill>
                <a:schemeClr val="dk1"/>
              </a:solidFill>
              <a:latin typeface="Arial"/>
            </a:endParaRPr>
          </a:p>
          <a:p>
            <a:pPr indent="0">
              <a:lnSpc>
                <a:spcPct val="80000"/>
              </a:lnSpc>
              <a:spcBef>
                <a:spcPts val="360"/>
              </a:spcBef>
              <a:buNone/>
              <a:tabLst>
                <a:tab algn="l" pos="0"/>
              </a:tabLst>
            </a:pPr>
            <a:r>
              <a:rPr b="1" lang="de-DE" sz="1800" spc="-1" strike="noStrike">
                <a:solidFill>
                  <a:schemeClr val="dk1"/>
                </a:solidFill>
                <a:latin typeface="Calibri"/>
                <a:ea typeface="ヒラギノ角ゴ Pro W3"/>
              </a:rPr>
              <a:t>am Pathologischen Institut</a:t>
            </a:r>
            <a:endParaRPr b="0" lang="de-DE" sz="1800" spc="-1" strike="noStrike">
              <a:solidFill>
                <a:schemeClr val="dk1"/>
              </a:solidFill>
              <a:latin typeface="Arial"/>
            </a:endParaRPr>
          </a:p>
          <a:p>
            <a:pPr indent="0">
              <a:lnSpc>
                <a:spcPct val="80000"/>
              </a:lnSpc>
              <a:spcBef>
                <a:spcPts val="360"/>
              </a:spcBef>
              <a:buNone/>
              <a:tabLst>
                <a:tab algn="l" pos="0"/>
              </a:tabLst>
            </a:pPr>
            <a:r>
              <a:rPr b="1" lang="de-DE" sz="1800" spc="-1" strike="noStrike">
                <a:solidFill>
                  <a:schemeClr val="dk1"/>
                </a:solidFill>
                <a:latin typeface="Calibri"/>
                <a:ea typeface="ヒラギノ角ゴ Pro W3"/>
              </a:rPr>
              <a:t>Universitätsklinikum Heidelberg</a:t>
            </a:r>
            <a:endParaRPr b="0" lang="de-DE" sz="1800" spc="-1" strike="noStrike">
              <a:solidFill>
                <a:schemeClr val="dk1"/>
              </a:solidFill>
              <a:latin typeface="Arial"/>
            </a:endParaRPr>
          </a:p>
        </p:txBody>
      </p:sp>
      <p:sp>
        <p:nvSpPr>
          <p:cNvPr id="491" name="PlaceHolder 3"/>
          <p:cNvSpPr>
            <a:spLocks noGrp="1"/>
          </p:cNvSpPr>
          <p:nvPr>
            <p:ph/>
          </p:nvPr>
        </p:nvSpPr>
        <p:spPr>
          <a:xfrm>
            <a:off x="1150920" y="4565520"/>
            <a:ext cx="3646080" cy="417240"/>
          </a:xfrm>
          <a:prstGeom prst="rect">
            <a:avLst/>
          </a:prstGeom>
          <a:noFill/>
          <a:ln w="0">
            <a:noFill/>
          </a:ln>
        </p:spPr>
        <p:txBody>
          <a:bodyPr numCol="1" spcCol="0" lIns="91440" rIns="91440" tIns="45720" bIns="45720" anchor="t">
            <a:noAutofit/>
          </a:bodyPr>
          <a:p>
            <a:pPr indent="0">
              <a:lnSpc>
                <a:spcPct val="100000"/>
              </a:lnSpc>
              <a:spcBef>
                <a:spcPts val="400"/>
              </a:spcBef>
              <a:buNone/>
              <a:tabLst>
                <a:tab algn="l" pos="0"/>
              </a:tabLst>
            </a:pPr>
            <a:r>
              <a:rPr b="1" lang="de-DE" sz="2000" spc="-1" strike="noStrike">
                <a:solidFill>
                  <a:schemeClr val="dk1"/>
                </a:solidFill>
                <a:latin typeface="Calibri"/>
                <a:ea typeface="ヒラギノ角ゴ Pro W3"/>
              </a:rPr>
              <a:t>23.09.2025</a:t>
            </a:r>
            <a:endParaRPr b="0" lang="de-DE" sz="20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1"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1" lang="de-DE" sz="3200" spc="-1" strike="noStrike">
                <a:solidFill>
                  <a:schemeClr val="dk1"/>
                </a:solidFill>
                <a:latin typeface="Arial"/>
                <a:ea typeface="ヒラギノ角ゴ Pro W3"/>
              </a:rPr>
              <a:t>Praxisbeispiel</a:t>
            </a:r>
            <a:endParaRPr b="0" lang="de-DE" sz="3200" spc="-1" strike="noStrike">
              <a:solidFill>
                <a:schemeClr val="dk1"/>
              </a:solidFill>
              <a:latin typeface="Arial"/>
            </a:endParaRPr>
          </a:p>
        </p:txBody>
      </p:sp>
      <p:pic>
        <p:nvPicPr>
          <p:cNvPr id="612" name="" descr=""/>
          <p:cNvPicPr/>
          <p:nvPr/>
        </p:nvPicPr>
        <p:blipFill>
          <a:blip r:embed="rId1"/>
          <a:stretch/>
        </p:blipFill>
        <p:spPr>
          <a:xfrm>
            <a:off x="0" y="900000"/>
            <a:ext cx="9143640" cy="5220000"/>
          </a:xfrm>
          <a:prstGeom prst="rect">
            <a:avLst/>
          </a:prstGeom>
          <a:ln w="0">
            <a:noFill/>
          </a:ln>
        </p:spPr>
      </p:pic>
    </p:spTree>
  </p:cSld>
  <p:transition>
    <p:fad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TextBox 4"/>
          <p:cNvSpPr/>
          <p:nvPr/>
        </p:nvSpPr>
        <p:spPr>
          <a:xfrm>
            <a:off x="235080" y="863640"/>
            <a:ext cx="4840920" cy="5436360"/>
          </a:xfrm>
          <a:prstGeom prst="rect">
            <a:avLst/>
          </a:prstGeom>
          <a:noFill/>
          <a:ln w="0">
            <a:noFill/>
          </a:ln>
        </p:spPr>
        <p:style>
          <a:lnRef idx="0"/>
          <a:fillRef idx="0"/>
          <a:effectRef idx="0"/>
          <a:fontRef idx="minor"/>
        </p:style>
        <p:txBody>
          <a:bodyPr lIns="90000" rIns="90000" tIns="45000" bIns="45000" anchor="t">
            <a:normAutofit/>
          </a:bodyPr>
          <a:p>
            <a:pPr>
              <a:lnSpc>
                <a:spcPct val="100000"/>
              </a:lnSpc>
              <a:spcBef>
                <a:spcPts val="1199"/>
              </a:spcBef>
            </a:pPr>
            <a:r>
              <a:rPr b="1" lang="de-DE" sz="1600" spc="-1" strike="noStrike">
                <a:solidFill>
                  <a:schemeClr val="dk1"/>
                </a:solidFill>
                <a:latin typeface="Arial"/>
              </a:rPr>
              <a:t>Verbesserte Suchqualität</a:t>
            </a:r>
            <a:endParaRPr b="0" lang="de-DE" sz="1600" spc="-1" strike="noStrike">
              <a:solidFill>
                <a:srgbClr val="000000"/>
              </a:solidFill>
              <a:latin typeface="Arial"/>
            </a:endParaRPr>
          </a:p>
          <a:p>
            <a:pPr marL="285840" indent="-285840">
              <a:lnSpc>
                <a:spcPts val="1984"/>
              </a:lnSpc>
              <a:spcBef>
                <a:spcPts val="567"/>
              </a:spcBef>
              <a:buClr>
                <a:srgbClr val="000000"/>
              </a:buClr>
              <a:buFont typeface="Arial"/>
              <a:buChar char="•"/>
            </a:pPr>
            <a:r>
              <a:rPr b="1" lang="de-DE" sz="1600" spc="-1" strike="noStrike">
                <a:solidFill>
                  <a:schemeClr val="dk1"/>
                </a:solidFill>
                <a:latin typeface="Arial"/>
              </a:rPr>
              <a:t>Höherer Recall:</a:t>
            </a:r>
            <a:r>
              <a:rPr b="0" lang="de-DE" sz="1600" spc="-1" strike="noStrike">
                <a:solidFill>
                  <a:schemeClr val="dk1"/>
                </a:solidFill>
                <a:latin typeface="Arial"/>
              </a:rPr>
              <a:t> Findet Befunde, die mit Synonymen oder verwandten Begriffen beschrieben sind</a:t>
            </a:r>
            <a:endParaRPr b="0" lang="de-DE" sz="1600" spc="-1" strike="noStrike">
              <a:solidFill>
                <a:srgbClr val="000000"/>
              </a:solidFill>
              <a:latin typeface="Arial"/>
            </a:endParaRPr>
          </a:p>
          <a:p>
            <a:pPr marL="285840" indent="-285840">
              <a:lnSpc>
                <a:spcPts val="1984"/>
              </a:lnSpc>
              <a:spcBef>
                <a:spcPts val="567"/>
              </a:spcBef>
              <a:buClr>
                <a:srgbClr val="000000"/>
              </a:buClr>
              <a:buFont typeface="Arial"/>
              <a:buChar char="•"/>
            </a:pPr>
            <a:r>
              <a:rPr b="1" lang="de-DE" sz="1600" spc="-1" strike="noStrike">
                <a:solidFill>
                  <a:schemeClr val="dk1"/>
                </a:solidFill>
                <a:latin typeface="Arial"/>
              </a:rPr>
              <a:t>Höhere Präzision:</a:t>
            </a:r>
            <a:r>
              <a:rPr b="0" lang="de-DE" sz="1600" spc="-1" strike="noStrike">
                <a:solidFill>
                  <a:schemeClr val="dk1"/>
                </a:solidFill>
                <a:latin typeface="Arial"/>
              </a:rPr>
              <a:t> Treffer sind kontextuell passender</a:t>
            </a:r>
            <a:endParaRPr b="0" lang="de-DE" sz="1600" spc="-1" strike="noStrike">
              <a:solidFill>
                <a:srgbClr val="000000"/>
              </a:solidFill>
              <a:latin typeface="Arial"/>
            </a:endParaRPr>
          </a:p>
          <a:p>
            <a:pPr marL="285840" indent="-285840">
              <a:lnSpc>
                <a:spcPts val="1984"/>
              </a:lnSpc>
              <a:spcBef>
                <a:spcPts val="567"/>
              </a:spcBef>
              <a:buClr>
                <a:srgbClr val="000000"/>
              </a:buClr>
              <a:buFont typeface="Arial"/>
              <a:buChar char="•"/>
            </a:pPr>
            <a:r>
              <a:rPr b="0" lang="de-DE" sz="1600" spc="-1" strike="noStrike">
                <a:solidFill>
                  <a:schemeClr val="dk1"/>
                </a:solidFill>
                <a:latin typeface="Arial"/>
              </a:rPr>
              <a:t>Ersetzt (noch) </a:t>
            </a:r>
            <a:r>
              <a:rPr b="1" lang="de-DE" sz="1600" spc="-1" strike="noStrike">
                <a:solidFill>
                  <a:schemeClr val="dk1"/>
                </a:solidFill>
                <a:latin typeface="Arial"/>
              </a:rPr>
              <a:t>nicht</a:t>
            </a:r>
            <a:r>
              <a:rPr b="0" lang="de-DE" sz="1600" spc="-1" strike="noStrike">
                <a:solidFill>
                  <a:schemeClr val="dk1"/>
                </a:solidFill>
                <a:latin typeface="Arial"/>
              </a:rPr>
              <a:t> die manuelle Recherche</a:t>
            </a:r>
            <a:endParaRPr b="0" lang="de-DE" sz="1600" spc="-1" strike="noStrike">
              <a:solidFill>
                <a:srgbClr val="000000"/>
              </a:solidFill>
              <a:latin typeface="Arial"/>
            </a:endParaRPr>
          </a:p>
          <a:p>
            <a:pPr>
              <a:lnSpc>
                <a:spcPts val="1984"/>
              </a:lnSpc>
              <a:spcBef>
                <a:spcPts val="1134"/>
              </a:spcBef>
            </a:pPr>
            <a:r>
              <a:rPr b="1" lang="de-DE" sz="1600" spc="-1" strike="noStrike">
                <a:solidFill>
                  <a:schemeClr val="dk1"/>
                </a:solidFill>
                <a:latin typeface="Arial"/>
              </a:rPr>
              <a:t>Effizienzsteigerung</a:t>
            </a:r>
            <a:endParaRPr b="0" lang="de-DE" sz="1600" spc="-1" strike="noStrike">
              <a:solidFill>
                <a:srgbClr val="000000"/>
              </a:solidFill>
              <a:latin typeface="Arial"/>
            </a:endParaRPr>
          </a:p>
          <a:p>
            <a:pPr marL="285840" indent="-285840">
              <a:lnSpc>
                <a:spcPts val="1984"/>
              </a:lnSpc>
              <a:spcBef>
                <a:spcPts val="567"/>
              </a:spcBef>
              <a:buClr>
                <a:srgbClr val="000000"/>
              </a:buClr>
              <a:buFont typeface="Arial"/>
              <a:buChar char="•"/>
            </a:pPr>
            <a:r>
              <a:rPr b="1" lang="de-DE" sz="1600" spc="-1" strike="noStrike">
                <a:solidFill>
                  <a:schemeClr val="dk1"/>
                </a:solidFill>
                <a:latin typeface="Arial"/>
              </a:rPr>
              <a:t>Reduzierter Rechercheaufwand</a:t>
            </a:r>
            <a:r>
              <a:rPr b="0" lang="de-DE" sz="1600" spc="-1" strike="noStrike">
                <a:solidFill>
                  <a:schemeClr val="dk1"/>
                </a:solidFill>
                <a:latin typeface="Arial"/>
              </a:rPr>
              <a:t> beschleunigt die Zusammenstellung von Probenkohorten</a:t>
            </a:r>
            <a:endParaRPr b="0" lang="de-DE" sz="1600" spc="-1" strike="noStrike">
              <a:solidFill>
                <a:srgbClr val="000000"/>
              </a:solidFill>
              <a:latin typeface="Arial"/>
            </a:endParaRPr>
          </a:p>
          <a:p>
            <a:pPr marL="285840" indent="-285840">
              <a:lnSpc>
                <a:spcPts val="1984"/>
              </a:lnSpc>
              <a:spcBef>
                <a:spcPts val="567"/>
              </a:spcBef>
              <a:buClr>
                <a:srgbClr val="000000"/>
              </a:buClr>
              <a:buFont typeface="Arial"/>
              <a:buChar char="•"/>
            </a:pPr>
            <a:r>
              <a:rPr b="0" lang="de-DE" sz="1600" spc="-1" strike="noStrike">
                <a:solidFill>
                  <a:schemeClr val="dk1"/>
                </a:solidFill>
                <a:latin typeface="Arial"/>
              </a:rPr>
              <a:t>Komplexe Anfragen in </a:t>
            </a:r>
            <a:r>
              <a:rPr b="1" lang="de-DE" sz="1600" spc="-1" strike="noStrike">
                <a:solidFill>
                  <a:schemeClr val="dk1"/>
                </a:solidFill>
                <a:latin typeface="Arial"/>
              </a:rPr>
              <a:t>natürlicher Sprache</a:t>
            </a:r>
            <a:r>
              <a:rPr b="0" lang="de-DE" sz="1600" spc="-1" strike="noStrike">
                <a:solidFill>
                  <a:schemeClr val="dk1"/>
                </a:solidFill>
                <a:latin typeface="Arial"/>
              </a:rPr>
              <a:t> (Deutsch, Englisch...) formulierbar</a:t>
            </a:r>
            <a:endParaRPr b="0" lang="de-DE" sz="1600" spc="-1" strike="noStrike">
              <a:solidFill>
                <a:srgbClr val="000000"/>
              </a:solidFill>
              <a:latin typeface="Arial"/>
            </a:endParaRPr>
          </a:p>
          <a:p>
            <a:pPr>
              <a:lnSpc>
                <a:spcPts val="1984"/>
              </a:lnSpc>
              <a:spcBef>
                <a:spcPts val="1134"/>
              </a:spcBef>
            </a:pPr>
            <a:r>
              <a:rPr b="1" lang="de-DE" sz="1600" spc="-1" strike="noStrike">
                <a:solidFill>
                  <a:schemeClr val="dk1"/>
                </a:solidFill>
                <a:latin typeface="Arial"/>
              </a:rPr>
              <a:t>Performance</a:t>
            </a:r>
            <a:endParaRPr b="0" lang="de-DE" sz="1600" spc="-1" strike="noStrike">
              <a:solidFill>
                <a:srgbClr val="000000"/>
              </a:solidFill>
              <a:latin typeface="Arial"/>
            </a:endParaRPr>
          </a:p>
          <a:p>
            <a:pPr marL="285840" indent="-285840">
              <a:lnSpc>
                <a:spcPts val="1984"/>
              </a:lnSpc>
              <a:spcBef>
                <a:spcPts val="567"/>
              </a:spcBef>
              <a:buClr>
                <a:srgbClr val="000000"/>
              </a:buClr>
              <a:buFont typeface="Arial"/>
              <a:buChar char="•"/>
            </a:pPr>
            <a:r>
              <a:rPr b="0" lang="de-DE" sz="1600" spc="-1" strike="noStrike">
                <a:solidFill>
                  <a:schemeClr val="dk1"/>
                </a:solidFill>
                <a:latin typeface="Arial"/>
              </a:rPr>
              <a:t>Embedding-LLMs können problemlos auf modernen CPUs ausgeführt werden</a:t>
            </a:r>
            <a:br>
              <a:rPr sz="1600"/>
            </a:br>
            <a:br>
              <a:rPr sz="1600"/>
            </a:br>
            <a:r>
              <a:rPr b="0" lang="de-DE" sz="1600" spc="-1" strike="noStrike">
                <a:solidFill>
                  <a:schemeClr val="dk1"/>
                </a:solidFill>
                <a:latin typeface="Wingdings"/>
              </a:rPr>
              <a:t></a:t>
            </a:r>
            <a:r>
              <a:rPr b="0" lang="de-DE" sz="1600" spc="-1" strike="noStrike">
                <a:solidFill>
                  <a:schemeClr val="dk1"/>
                </a:solidFill>
                <a:latin typeface="Arial"/>
              </a:rPr>
              <a:t> </a:t>
            </a:r>
            <a:r>
              <a:rPr b="1" lang="de-DE" sz="1600" spc="-1" strike="noStrike">
                <a:solidFill>
                  <a:schemeClr val="dk1"/>
                </a:solidFill>
                <a:latin typeface="Arial"/>
              </a:rPr>
              <a:t>keine teure Spezial-Hardware nötig!</a:t>
            </a:r>
            <a:endParaRPr b="0" lang="de-DE" sz="1600" spc="-1" strike="noStrike">
              <a:solidFill>
                <a:srgbClr val="000000"/>
              </a:solidFill>
              <a:latin typeface="Arial"/>
            </a:endParaRPr>
          </a:p>
        </p:txBody>
      </p:sp>
      <p:sp>
        <p:nvSpPr>
          <p:cNvPr id="614"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1" lang="de-DE" sz="3200" spc="-1" strike="noStrike">
                <a:solidFill>
                  <a:schemeClr val="dk1"/>
                </a:solidFill>
                <a:latin typeface="Arial"/>
                <a:ea typeface="ヒラギノ角ゴ Pro W3"/>
              </a:rPr>
              <a:t>Ergebnisse</a:t>
            </a:r>
            <a:endParaRPr b="0" lang="de-DE" sz="3200" spc="-1" strike="noStrike">
              <a:solidFill>
                <a:schemeClr val="dk1"/>
              </a:solidFill>
              <a:latin typeface="Arial"/>
            </a:endParaRPr>
          </a:p>
        </p:txBody>
      </p:sp>
      <p:pic>
        <p:nvPicPr>
          <p:cNvPr id="615" name="Grafik 1" descr=""/>
          <p:cNvPicPr/>
          <p:nvPr/>
        </p:nvPicPr>
        <p:blipFill>
          <a:blip r:embed="rId1"/>
          <a:stretch/>
        </p:blipFill>
        <p:spPr>
          <a:xfrm>
            <a:off x="4977000" y="1854000"/>
            <a:ext cx="3960000" cy="2801880"/>
          </a:xfrm>
          <a:prstGeom prst="rect">
            <a:avLst/>
          </a:prstGeom>
          <a:ln w="0">
            <a:noFill/>
          </a:ln>
          <a:effectLst>
            <a:outerShdw dist="37674" dir="2700000" blurRad="50760" rotWithShape="0">
              <a:srgbClr val="000000">
                <a:alpha val="40000"/>
              </a:srgbClr>
            </a:outerShdw>
          </a:effectLst>
        </p:spPr>
      </p:pic>
    </p:spTree>
  </p:cSld>
  <p:transition>
    <p:fade/>
  </p:transition>
  <p:timing>
    <p:tnLst>
      <p:par>
        <p:cTn id="22" dur="indefinite" restart="never" nodeType="tmRoot">
          <p:childTnLst>
            <p:seq>
              <p:cTn id="23" dur="indefinite" nodeType="mainSeq">
                <p:childTnLst>
                  <p:par>
                    <p:cTn id="24" fill="hold">
                      <p:stCondLst>
                        <p:cond delay="0"/>
                      </p:stCondLst>
                      <p:childTnLst>
                        <p:par>
                          <p:cTn id="25" fill="hold">
                            <p:stCondLst>
                              <p:cond delay="0"/>
                            </p:stCondLst>
                            <p:childTnLst>
                              <p:par>
                                <p:cTn id="26" nodeType="withEffect" fill="hold" presetClass="entr" presetID="10">
                                  <p:stCondLst>
                                    <p:cond delay="250"/>
                                  </p:stCondLst>
                                  <p:iterate type="el">
                                    <p:tmAbs val="100"/>
                                  </p:iterate>
                                  <p:childTnLst>
                                    <p:set>
                                      <p:cBhvr>
                                        <p:cTn id="27" dur="1" fill="hold">
                                          <p:stCondLst>
                                            <p:cond delay="0"/>
                                          </p:stCondLst>
                                        </p:cTn>
                                        <p:tgtEl>
                                          <p:spTgt spid="613"/>
                                        </p:tgtEl>
                                        <p:attrNameLst>
                                          <p:attrName>style.visibility</p:attrName>
                                        </p:attrNameLst>
                                      </p:cBhvr>
                                      <p:to>
                                        <p:strVal val="visible"/>
                                      </p:to>
                                    </p:set>
                                    <p:animEffect filter="fade" transition="in">
                                      <p:cBhvr additive="repl">
                                        <p:cTn id="28" dur="500"/>
                                        <p:tgtEl>
                                          <p:spTgt spid="6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TextBox 4"/>
          <p:cNvSpPr/>
          <p:nvPr/>
        </p:nvSpPr>
        <p:spPr>
          <a:xfrm>
            <a:off x="631080" y="818640"/>
            <a:ext cx="5668920" cy="5580360"/>
          </a:xfrm>
          <a:prstGeom prst="rect">
            <a:avLst/>
          </a:prstGeom>
          <a:noFill/>
          <a:ln w="0">
            <a:noFill/>
          </a:ln>
        </p:spPr>
        <p:style>
          <a:lnRef idx="0"/>
          <a:fillRef idx="0"/>
          <a:effectRef idx="0"/>
          <a:fontRef idx="minor"/>
        </p:style>
        <p:txBody>
          <a:bodyPr anchor="t">
            <a:normAutofit/>
          </a:bodyPr>
          <a:p>
            <a:pPr>
              <a:lnSpc>
                <a:spcPct val="90000"/>
              </a:lnSpc>
              <a:spcBef>
                <a:spcPts val="601"/>
              </a:spcBef>
              <a:spcAft>
                <a:spcPts val="451"/>
              </a:spcAft>
            </a:pPr>
            <a:r>
              <a:rPr b="1" lang="de-DE" sz="2000" spc="-1" strike="noStrike">
                <a:solidFill>
                  <a:schemeClr val="dk1"/>
                </a:solidFill>
                <a:latin typeface="Arial"/>
              </a:rPr>
              <a:t>In Planung</a:t>
            </a:r>
            <a:endParaRPr b="0" lang="de-DE" sz="2000" spc="-1" strike="noStrike">
              <a:solidFill>
                <a:srgbClr val="000000"/>
              </a:solidFill>
              <a:latin typeface="Arial"/>
            </a:endParaRPr>
          </a:p>
          <a:p>
            <a:pPr marL="343080" indent="-343080">
              <a:lnSpc>
                <a:spcPct val="100000"/>
              </a:lnSpc>
              <a:spcBef>
                <a:spcPts val="601"/>
              </a:spcBef>
              <a:buClr>
                <a:srgbClr val="000000"/>
              </a:buClr>
              <a:buFont typeface="OpenSymbol"/>
              <a:buAutoNum type="arabicPeriod"/>
            </a:pPr>
            <a:r>
              <a:rPr b="1" lang="de-DE" sz="1600" spc="-1" strike="noStrike">
                <a:solidFill>
                  <a:schemeClr val="dk1"/>
                </a:solidFill>
                <a:latin typeface="Arial"/>
              </a:rPr>
              <a:t>Quantitative Analyse: </a:t>
            </a:r>
            <a:r>
              <a:rPr b="0" lang="de-DE" sz="1600" spc="-1" strike="noStrike">
                <a:solidFill>
                  <a:schemeClr val="dk1"/>
                </a:solidFill>
                <a:latin typeface="Arial"/>
              </a:rPr>
              <a:t>Bestimmung von Recall und Präzision und Vergleich mit klassischen Suchverfahren</a:t>
            </a:r>
            <a:endParaRPr b="0" lang="de-DE" sz="1600" spc="-1" strike="noStrike">
              <a:solidFill>
                <a:srgbClr val="000000"/>
              </a:solidFill>
              <a:latin typeface="Arial"/>
            </a:endParaRPr>
          </a:p>
          <a:p>
            <a:pPr marL="343080" indent="-343080">
              <a:lnSpc>
                <a:spcPct val="100000"/>
              </a:lnSpc>
              <a:spcBef>
                <a:spcPts val="601"/>
              </a:spcBef>
              <a:buClr>
                <a:srgbClr val="000000"/>
              </a:buClr>
              <a:buFont typeface="OpenSymbol"/>
              <a:buAutoNum type="arabicPeriod"/>
            </a:pPr>
            <a:r>
              <a:rPr b="1" lang="de-DE" sz="1600" spc="-1" strike="noStrike">
                <a:solidFill>
                  <a:schemeClr val="dk1"/>
                </a:solidFill>
                <a:latin typeface="Arial"/>
              </a:rPr>
              <a:t>Chatbot-Assistent mit RAG</a:t>
            </a:r>
            <a:r>
              <a:rPr b="0" lang="de-DE" sz="1600" spc="-1" strike="noStrike">
                <a:solidFill>
                  <a:schemeClr val="dk1"/>
                </a:solidFill>
                <a:latin typeface="Arial"/>
              </a:rPr>
              <a:t> (Retrieval-Augmented- Generation)</a:t>
            </a:r>
            <a:endParaRPr b="0" lang="de-DE" sz="1600" spc="-1" strike="noStrike">
              <a:solidFill>
                <a:srgbClr val="000000"/>
              </a:solidFill>
              <a:latin typeface="Arial"/>
            </a:endParaRPr>
          </a:p>
          <a:p>
            <a:pPr lvl="1" marL="743040" indent="-285840">
              <a:lnSpc>
                <a:spcPct val="100000"/>
              </a:lnSpc>
              <a:spcBef>
                <a:spcPts val="601"/>
              </a:spcBef>
              <a:buClr>
                <a:srgbClr val="000000"/>
              </a:buClr>
              <a:buFont typeface="Wingdings" charset="2"/>
              <a:buChar char=""/>
            </a:pPr>
            <a:r>
              <a:rPr b="0" lang="de-DE" sz="1600" spc="-1" strike="noStrike">
                <a:solidFill>
                  <a:schemeClr val="dk1"/>
                </a:solidFill>
                <a:latin typeface="Arial"/>
              </a:rPr>
              <a:t>Komplexe Anfragen stellen: </a:t>
            </a:r>
            <a:br>
              <a:rPr sz="1600"/>
            </a:br>
            <a:r>
              <a:rPr b="0" i="1" lang="de-DE" sz="1600" spc="-1" strike="noStrike">
                <a:solidFill>
                  <a:schemeClr val="dk1"/>
                </a:solidFill>
                <a:latin typeface="Arial"/>
              </a:rPr>
              <a:t>„Gib mir eine Zusammenfassung der 10 relevantesten Fälle von schlecht differenzierten Pankreaskarzinomen bei Männern unter 50.“</a:t>
            </a:r>
            <a:endParaRPr b="0" lang="de-DE" sz="1600" spc="-1" strike="noStrike">
              <a:solidFill>
                <a:srgbClr val="000000"/>
              </a:solidFill>
              <a:latin typeface="Arial"/>
            </a:endParaRPr>
          </a:p>
          <a:p>
            <a:pPr lvl="1" marL="743040" indent="-285840">
              <a:lnSpc>
                <a:spcPct val="100000"/>
              </a:lnSpc>
              <a:spcBef>
                <a:spcPts val="601"/>
              </a:spcBef>
              <a:buClr>
                <a:srgbClr val="000000"/>
              </a:buClr>
              <a:buFont typeface="Wingdings" charset="2"/>
              <a:buChar char=""/>
            </a:pPr>
            <a:r>
              <a:rPr b="0" lang="de-DE" sz="1600" spc="-1" strike="noStrike">
                <a:solidFill>
                  <a:schemeClr val="dk1"/>
                </a:solidFill>
                <a:latin typeface="Arial"/>
              </a:rPr>
              <a:t>Generatives LLM erstellt ausformulierte Antwort + Tabelle mit Datensätzen</a:t>
            </a:r>
            <a:endParaRPr b="0" lang="de-DE" sz="1600" spc="-1" strike="noStrike">
              <a:solidFill>
                <a:srgbClr val="000000"/>
              </a:solidFill>
              <a:latin typeface="Arial"/>
            </a:endParaRPr>
          </a:p>
          <a:p>
            <a:pPr>
              <a:lnSpc>
                <a:spcPct val="100000"/>
              </a:lnSpc>
              <a:spcBef>
                <a:spcPts val="1446"/>
              </a:spcBef>
              <a:spcAft>
                <a:spcPts val="283"/>
              </a:spcAft>
            </a:pPr>
            <a:r>
              <a:rPr b="1" lang="de-DE" sz="2000" spc="-1" strike="noStrike">
                <a:solidFill>
                  <a:schemeClr val="dk1"/>
                </a:solidFill>
                <a:latin typeface="Arial"/>
              </a:rPr>
              <a:t>Weitere Ideen</a:t>
            </a:r>
            <a:endParaRPr b="0" lang="de-DE" sz="2000" spc="-1" strike="noStrike">
              <a:solidFill>
                <a:srgbClr val="000000"/>
              </a:solidFill>
              <a:latin typeface="Arial"/>
            </a:endParaRPr>
          </a:p>
          <a:p>
            <a:pPr marL="285840" indent="-285840">
              <a:lnSpc>
                <a:spcPct val="100000"/>
              </a:lnSpc>
              <a:spcBef>
                <a:spcPts val="601"/>
              </a:spcBef>
              <a:buClr>
                <a:srgbClr val="000000"/>
              </a:buClr>
              <a:buFont typeface="Arial"/>
              <a:buChar char="•"/>
            </a:pPr>
            <a:r>
              <a:rPr b="1" lang="de-DE" sz="1600" spc="-1" strike="noStrike">
                <a:solidFill>
                  <a:schemeClr val="dk1"/>
                </a:solidFill>
                <a:latin typeface="Arial"/>
              </a:rPr>
              <a:t>Modell-Feintuning</a:t>
            </a:r>
            <a:r>
              <a:rPr b="0" lang="de-DE" sz="1600" spc="-1" strike="noStrike">
                <a:solidFill>
                  <a:schemeClr val="dk1"/>
                </a:solidFill>
                <a:latin typeface="Arial"/>
              </a:rPr>
              <a:t> für höhere medizinische Genauigkeit und bessere Fehlertoleranz bei Negationen</a:t>
            </a:r>
            <a:endParaRPr b="0" lang="de-DE" sz="1600" spc="-1" strike="noStrike">
              <a:solidFill>
                <a:srgbClr val="000000"/>
              </a:solidFill>
              <a:latin typeface="Arial"/>
            </a:endParaRPr>
          </a:p>
          <a:p>
            <a:pPr marL="285840" indent="-285840">
              <a:lnSpc>
                <a:spcPct val="100000"/>
              </a:lnSpc>
              <a:spcBef>
                <a:spcPts val="601"/>
              </a:spcBef>
              <a:buClr>
                <a:srgbClr val="000000"/>
              </a:buClr>
              <a:buFont typeface="Arial"/>
              <a:buChar char="•"/>
            </a:pPr>
            <a:r>
              <a:rPr b="1" lang="de-DE" sz="1600" spc="-1" strike="noStrike">
                <a:solidFill>
                  <a:schemeClr val="dk1"/>
                </a:solidFill>
                <a:latin typeface="Arial"/>
              </a:rPr>
              <a:t>Multimodale Suche</a:t>
            </a:r>
            <a:r>
              <a:rPr b="0" lang="de-DE" sz="1600" spc="-1" strike="noStrike">
                <a:solidFill>
                  <a:schemeClr val="dk1"/>
                </a:solidFill>
                <a:latin typeface="Arial"/>
              </a:rPr>
              <a:t>, die zur Suchanfrage passende pathologische Bilder miteinbezieht</a:t>
            </a:r>
            <a:endParaRPr b="0" lang="de-DE" sz="1600" spc="-1" strike="noStrike">
              <a:solidFill>
                <a:srgbClr val="000000"/>
              </a:solidFill>
              <a:latin typeface="Arial"/>
            </a:endParaRPr>
          </a:p>
        </p:txBody>
      </p:sp>
      <p:sp>
        <p:nvSpPr>
          <p:cNvPr id="617"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1" lang="de-DE" sz="3200" spc="-1" strike="noStrike">
                <a:solidFill>
                  <a:schemeClr val="dk1"/>
                </a:solidFill>
                <a:latin typeface="Arial"/>
                <a:ea typeface="ヒラギノ角ゴ Pro W3"/>
              </a:rPr>
              <a:t>Ausblick</a:t>
            </a:r>
            <a:endParaRPr b="0" lang="de-DE" sz="3200" spc="-1" strike="noStrike">
              <a:solidFill>
                <a:schemeClr val="dk1"/>
              </a:solidFill>
              <a:latin typeface="Arial"/>
            </a:endParaRPr>
          </a:p>
        </p:txBody>
      </p:sp>
      <p:pic>
        <p:nvPicPr>
          <p:cNvPr id="618" name="Grafik 5" descr=""/>
          <p:cNvPicPr/>
          <p:nvPr/>
        </p:nvPicPr>
        <p:blipFill>
          <a:blip r:embed="rId1"/>
          <a:stretch/>
        </p:blipFill>
        <p:spPr>
          <a:xfrm>
            <a:off x="6372360" y="3834000"/>
            <a:ext cx="2250000" cy="2250000"/>
          </a:xfrm>
          <a:prstGeom prst="rect">
            <a:avLst/>
          </a:prstGeom>
          <a:ln w="0">
            <a:noFill/>
          </a:ln>
          <a:effectLst>
            <a:outerShdw dist="37674" dir="2700000" blurRad="50760" rotWithShape="0">
              <a:srgbClr val="000000">
                <a:alpha val="40000"/>
              </a:srgbClr>
            </a:outerShdw>
          </a:effectLst>
        </p:spPr>
      </p:pic>
      <p:pic>
        <p:nvPicPr>
          <p:cNvPr id="619" name="Grafik 8" descr=""/>
          <p:cNvPicPr/>
          <p:nvPr/>
        </p:nvPicPr>
        <p:blipFill>
          <a:blip r:embed="rId2"/>
          <a:srcRect l="0" t="30992" r="0" b="6471"/>
          <a:stretch/>
        </p:blipFill>
        <p:spPr>
          <a:xfrm>
            <a:off x="6597360" y="1701000"/>
            <a:ext cx="1665000" cy="1304640"/>
          </a:xfrm>
          <a:prstGeom prst="rect">
            <a:avLst/>
          </a:prstGeom>
          <a:ln w="0">
            <a:noFill/>
          </a:ln>
        </p:spPr>
      </p:pic>
    </p:spTree>
  </p:cSld>
  <p:transition>
    <p:fade/>
  </p:transition>
  <p:timing>
    <p:tnLst>
      <p:par>
        <p:cTn id="29" dur="indefinite" restart="never" nodeType="tmRoot">
          <p:childTnLst>
            <p:seq>
              <p:cTn id="30" dur="indefinite" nodeType="mainSeq">
                <p:childTnLst>
                  <p:par>
                    <p:cTn id="31" fill="hold">
                      <p:stCondLst>
                        <p:cond delay="0"/>
                      </p:stCondLst>
                      <p:childTnLst>
                        <p:par>
                          <p:cTn id="32" fill="hold">
                            <p:stCondLst>
                              <p:cond delay="0"/>
                            </p:stCondLst>
                            <p:childTnLst>
                              <p:par>
                                <p:cTn id="33" nodeType="withEffect" fill="hold" presetClass="entr" presetID="10">
                                  <p:stCondLst>
                                    <p:cond delay="250"/>
                                  </p:stCondLst>
                                  <p:iterate type="el">
                                    <p:tmAbs val="100"/>
                                  </p:iterate>
                                  <p:childTnLst>
                                    <p:set>
                                      <p:cBhvr>
                                        <p:cTn id="34" dur="1" fill="hold">
                                          <p:stCondLst>
                                            <p:cond delay="0"/>
                                          </p:stCondLst>
                                        </p:cTn>
                                        <p:tgtEl>
                                          <p:spTgt spid="616"/>
                                        </p:tgtEl>
                                        <p:attrNameLst>
                                          <p:attrName>style.visibility</p:attrName>
                                        </p:attrNameLst>
                                      </p:cBhvr>
                                      <p:to>
                                        <p:strVal val="visible"/>
                                      </p:to>
                                    </p:set>
                                    <p:animEffect filter="fade" transition="in">
                                      <p:cBhvr additive="repl">
                                        <p:cTn id="35" dur="500"/>
                                        <p:tgtEl>
                                          <p:spTgt spid="6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TextBox 4"/>
          <p:cNvSpPr/>
          <p:nvPr/>
        </p:nvSpPr>
        <p:spPr>
          <a:xfrm>
            <a:off x="631080" y="863640"/>
            <a:ext cx="4435920" cy="5580360"/>
          </a:xfrm>
          <a:prstGeom prst="rect">
            <a:avLst/>
          </a:prstGeom>
          <a:noFill/>
          <a:ln w="0">
            <a:noFill/>
          </a:ln>
        </p:spPr>
        <p:style>
          <a:lnRef idx="0"/>
          <a:fillRef idx="0"/>
          <a:effectRef idx="0"/>
          <a:fontRef idx="minor"/>
        </p:style>
        <p:txBody>
          <a:bodyPr anchor="t">
            <a:normAutofit/>
          </a:bodyPr>
          <a:p>
            <a:pPr>
              <a:lnSpc>
                <a:spcPct val="100000"/>
              </a:lnSpc>
            </a:pPr>
            <a:r>
              <a:rPr b="1" lang="de-DE" sz="2000" spc="-1" strike="noStrike">
                <a:solidFill>
                  <a:schemeClr val="dk1"/>
                </a:solidFill>
                <a:latin typeface="Arial"/>
              </a:rPr>
              <a:t>Fazit</a:t>
            </a:r>
            <a:endParaRPr b="0" lang="de-DE" sz="2000" spc="-1" strike="noStrike">
              <a:solidFill>
                <a:srgbClr val="000000"/>
              </a:solidFill>
              <a:latin typeface="Arial"/>
            </a:endParaRPr>
          </a:p>
          <a:p>
            <a:pPr marL="285840" indent="-285840">
              <a:lnSpc>
                <a:spcPct val="100000"/>
              </a:lnSpc>
              <a:spcBef>
                <a:spcPts val="1199"/>
              </a:spcBef>
              <a:buClr>
                <a:srgbClr val="000000"/>
              </a:buClr>
              <a:buFont typeface="Wingdings" charset="2"/>
              <a:buChar char=""/>
            </a:pPr>
            <a:r>
              <a:rPr b="0" lang="de-DE" sz="1600" spc="-1" strike="noStrike">
                <a:solidFill>
                  <a:schemeClr val="dk1"/>
                </a:solidFill>
                <a:latin typeface="Arial"/>
              </a:rPr>
              <a:t>Semantische Suche </a:t>
            </a:r>
            <a:r>
              <a:rPr b="1" lang="de-DE" sz="1600" spc="-1" strike="noStrike">
                <a:solidFill>
                  <a:schemeClr val="dk1"/>
                </a:solidFill>
                <a:latin typeface="Arial"/>
              </a:rPr>
              <a:t>überwindet die Limitationen</a:t>
            </a:r>
            <a:r>
              <a:rPr b="0" lang="de-DE" sz="1600" spc="-1" strike="noStrike">
                <a:solidFill>
                  <a:schemeClr val="dk1"/>
                </a:solidFill>
                <a:latin typeface="Arial"/>
              </a:rPr>
              <a:t> klassischer Verfahren</a:t>
            </a:r>
            <a:endParaRPr b="0" lang="de-DE" sz="1600" spc="-1" strike="noStrike">
              <a:solidFill>
                <a:srgbClr val="000000"/>
              </a:solidFill>
              <a:latin typeface="Arial"/>
            </a:endParaRPr>
          </a:p>
          <a:p>
            <a:pPr marL="285840" indent="-285840">
              <a:lnSpc>
                <a:spcPct val="100000"/>
              </a:lnSpc>
              <a:spcBef>
                <a:spcPts val="601"/>
              </a:spcBef>
              <a:buClr>
                <a:srgbClr val="000000"/>
              </a:buClr>
              <a:buFont typeface="Wingdings" charset="2"/>
              <a:buChar char=""/>
            </a:pPr>
            <a:r>
              <a:rPr b="0" lang="de-DE" sz="1600" spc="-1" strike="noStrike">
                <a:solidFill>
                  <a:schemeClr val="dk1"/>
                </a:solidFill>
                <a:latin typeface="Arial"/>
              </a:rPr>
              <a:t>Ermöglicht </a:t>
            </a:r>
            <a:r>
              <a:rPr b="1" lang="de-DE" sz="1600" spc="-1" strike="noStrike">
                <a:solidFill>
                  <a:schemeClr val="dk1"/>
                </a:solidFill>
                <a:latin typeface="Arial"/>
              </a:rPr>
              <a:t>schnellere Suche</a:t>
            </a:r>
            <a:r>
              <a:rPr b="0" lang="de-DE" sz="1600" spc="-1" strike="noStrike">
                <a:solidFill>
                  <a:schemeClr val="dk1"/>
                </a:solidFill>
                <a:latin typeface="Arial"/>
              </a:rPr>
              <a:t> auf unstrukturierten Texten</a:t>
            </a:r>
            <a:endParaRPr b="0" lang="de-DE" sz="1600" spc="-1" strike="noStrike">
              <a:solidFill>
                <a:srgbClr val="000000"/>
              </a:solidFill>
              <a:latin typeface="Arial"/>
            </a:endParaRPr>
          </a:p>
          <a:p>
            <a:pPr marL="285840" indent="-285840">
              <a:lnSpc>
                <a:spcPct val="100000"/>
              </a:lnSpc>
              <a:spcBef>
                <a:spcPts val="601"/>
              </a:spcBef>
              <a:buClr>
                <a:srgbClr val="000000"/>
              </a:buClr>
              <a:buFont typeface="Wingdings" charset="2"/>
              <a:buChar char=""/>
            </a:pPr>
            <a:r>
              <a:rPr b="1" lang="de-DE" sz="1600" spc="-1" strike="noStrike">
                <a:solidFill>
                  <a:schemeClr val="dk1"/>
                </a:solidFill>
                <a:latin typeface="Arial"/>
              </a:rPr>
              <a:t>Texte aller Art </a:t>
            </a:r>
            <a:r>
              <a:rPr b="0" lang="de-DE" sz="1600" spc="-1" strike="noStrike">
                <a:solidFill>
                  <a:schemeClr val="dk1"/>
                </a:solidFill>
                <a:latin typeface="Arial"/>
              </a:rPr>
              <a:t>und in</a:t>
            </a:r>
            <a:r>
              <a:rPr b="1" lang="de-DE" sz="1600" spc="-1" strike="noStrike">
                <a:solidFill>
                  <a:schemeClr val="dk1"/>
                </a:solidFill>
                <a:latin typeface="Arial"/>
              </a:rPr>
              <a:t> verschiedener Sprachen </a:t>
            </a:r>
            <a:r>
              <a:rPr b="0" lang="de-DE" sz="1600" spc="-1" strike="noStrike">
                <a:solidFill>
                  <a:schemeClr val="dk1"/>
                </a:solidFill>
                <a:latin typeface="Arial"/>
              </a:rPr>
              <a:t>verwendbar</a:t>
            </a:r>
            <a:endParaRPr b="0" lang="de-DE" sz="1600" spc="-1" strike="noStrike">
              <a:solidFill>
                <a:srgbClr val="000000"/>
              </a:solidFill>
              <a:latin typeface="Arial"/>
            </a:endParaRPr>
          </a:p>
          <a:p>
            <a:pPr marL="285840" indent="-285840">
              <a:lnSpc>
                <a:spcPct val="100000"/>
              </a:lnSpc>
              <a:spcBef>
                <a:spcPts val="601"/>
              </a:spcBef>
              <a:buClr>
                <a:srgbClr val="000000"/>
              </a:buClr>
              <a:buFont typeface="Wingdings" charset="2"/>
              <a:buChar char=""/>
            </a:pPr>
            <a:r>
              <a:rPr b="1" lang="de-DE" sz="1600" spc="-1" strike="noStrike">
                <a:solidFill>
                  <a:schemeClr val="dk1"/>
                </a:solidFill>
                <a:latin typeface="Arial"/>
              </a:rPr>
              <a:t>Maximaler Datenschutz</a:t>
            </a:r>
            <a:r>
              <a:rPr b="0" lang="de-DE" sz="1600" spc="-1" strike="noStrike">
                <a:solidFill>
                  <a:schemeClr val="dk1"/>
                </a:solidFill>
                <a:latin typeface="Arial"/>
              </a:rPr>
              <a:t> durch ausschließlich lokales Hosting</a:t>
            </a:r>
            <a:endParaRPr b="0" lang="de-DE" sz="1600" spc="-1" strike="noStrike">
              <a:solidFill>
                <a:srgbClr val="000000"/>
              </a:solidFill>
              <a:latin typeface="Arial"/>
            </a:endParaRPr>
          </a:p>
          <a:p>
            <a:pPr marL="285840" indent="-285840">
              <a:lnSpc>
                <a:spcPct val="100000"/>
              </a:lnSpc>
              <a:spcBef>
                <a:spcPts val="601"/>
              </a:spcBef>
              <a:buClr>
                <a:srgbClr val="000000"/>
              </a:buClr>
              <a:buFont typeface="Wingdings" charset="2"/>
              <a:buChar char=""/>
            </a:pPr>
            <a:r>
              <a:rPr b="1" lang="de-DE" sz="1600" spc="-1" strike="noStrike">
                <a:solidFill>
                  <a:schemeClr val="dk1"/>
                </a:solidFill>
                <a:latin typeface="Arial"/>
              </a:rPr>
              <a:t>Kostengünstig und performant</a:t>
            </a:r>
            <a:r>
              <a:rPr b="0" lang="de-DE" sz="1600" spc="-1" strike="noStrike">
                <a:solidFill>
                  <a:schemeClr val="dk1"/>
                </a:solidFill>
                <a:latin typeface="Arial"/>
              </a:rPr>
              <a:t> (Standardhardware und Open Source Modelle)</a:t>
            </a:r>
            <a:endParaRPr b="0" lang="de-DE" sz="1600" spc="-1" strike="noStrike">
              <a:solidFill>
                <a:srgbClr val="000000"/>
              </a:solidFill>
              <a:latin typeface="Arial"/>
            </a:endParaRPr>
          </a:p>
          <a:p>
            <a:pPr>
              <a:lnSpc>
                <a:spcPct val="100000"/>
              </a:lnSpc>
              <a:spcBef>
                <a:spcPts val="601"/>
              </a:spcBef>
            </a:pPr>
            <a:endParaRPr b="0" lang="de-DE" sz="1600" spc="-1" strike="noStrike">
              <a:solidFill>
                <a:srgbClr val="000000"/>
              </a:solidFill>
              <a:latin typeface="Arial"/>
            </a:endParaRPr>
          </a:p>
          <a:p>
            <a:pPr>
              <a:lnSpc>
                <a:spcPct val="100000"/>
              </a:lnSpc>
              <a:spcBef>
                <a:spcPts val="601"/>
              </a:spcBef>
            </a:pPr>
            <a:r>
              <a:rPr b="1" lang="de-DE" sz="2000" spc="-1" strike="noStrike">
                <a:solidFill>
                  <a:schemeClr val="dk1"/>
                </a:solidFill>
                <a:latin typeface="Arial"/>
              </a:rPr>
              <a:t>Diskussion</a:t>
            </a:r>
            <a:endParaRPr b="0" lang="de-DE" sz="2000" spc="-1" strike="noStrike">
              <a:solidFill>
                <a:srgbClr val="000000"/>
              </a:solidFill>
              <a:latin typeface="Arial"/>
            </a:endParaRPr>
          </a:p>
          <a:p>
            <a:pPr marL="285840" indent="-285840">
              <a:lnSpc>
                <a:spcPct val="100000"/>
              </a:lnSpc>
              <a:spcBef>
                <a:spcPts val="1199"/>
              </a:spcBef>
              <a:buClr>
                <a:srgbClr val="000000"/>
              </a:buClr>
              <a:buFont typeface="Wingdings" charset="2"/>
              <a:buChar char=""/>
            </a:pPr>
            <a:r>
              <a:rPr b="0" lang="de-DE" sz="1600" spc="-1" strike="noStrike">
                <a:solidFill>
                  <a:schemeClr val="dk1"/>
                </a:solidFill>
                <a:latin typeface="Arial"/>
              </a:rPr>
              <a:t>Haben Sie Fragen?</a:t>
            </a:r>
            <a:endParaRPr b="0" lang="de-DE" sz="1600" spc="-1" strike="noStrike">
              <a:solidFill>
                <a:srgbClr val="000000"/>
              </a:solidFill>
              <a:latin typeface="Arial"/>
            </a:endParaRPr>
          </a:p>
          <a:p>
            <a:pPr>
              <a:lnSpc>
                <a:spcPct val="100000"/>
              </a:lnSpc>
              <a:spcBef>
                <a:spcPts val="601"/>
              </a:spcBef>
            </a:pPr>
            <a:endParaRPr b="0" lang="de-DE" sz="1600" spc="-1" strike="noStrike">
              <a:solidFill>
                <a:srgbClr val="000000"/>
              </a:solidFill>
              <a:latin typeface="Arial"/>
            </a:endParaRPr>
          </a:p>
          <a:p>
            <a:pPr>
              <a:lnSpc>
                <a:spcPct val="100000"/>
              </a:lnSpc>
              <a:spcBef>
                <a:spcPts val="601"/>
              </a:spcBef>
            </a:pPr>
            <a:endParaRPr b="0" lang="de-DE" sz="1600" spc="-1" strike="noStrike">
              <a:solidFill>
                <a:srgbClr val="000000"/>
              </a:solidFill>
              <a:latin typeface="Arial"/>
            </a:endParaRPr>
          </a:p>
          <a:p>
            <a:pPr>
              <a:lnSpc>
                <a:spcPct val="100000"/>
              </a:lnSpc>
              <a:spcBef>
                <a:spcPts val="601"/>
              </a:spcBef>
            </a:pPr>
            <a:endParaRPr b="0" lang="de-DE" sz="1600" spc="-1" strike="noStrike">
              <a:solidFill>
                <a:srgbClr val="000000"/>
              </a:solidFill>
              <a:latin typeface="Arial"/>
            </a:endParaRPr>
          </a:p>
          <a:p>
            <a:pPr>
              <a:lnSpc>
                <a:spcPct val="100000"/>
              </a:lnSpc>
              <a:spcBef>
                <a:spcPts val="601"/>
              </a:spcBef>
            </a:pPr>
            <a:endParaRPr b="0" lang="de-DE" sz="1600" spc="-1" strike="noStrike">
              <a:solidFill>
                <a:srgbClr val="000000"/>
              </a:solidFill>
              <a:latin typeface="Arial"/>
            </a:endParaRPr>
          </a:p>
        </p:txBody>
      </p:sp>
      <p:sp>
        <p:nvSpPr>
          <p:cNvPr id="621"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1" lang="de-DE" sz="3200" spc="-1" strike="noStrike">
                <a:solidFill>
                  <a:schemeClr val="dk1"/>
                </a:solidFill>
                <a:latin typeface="Arial"/>
                <a:ea typeface="ヒラギノ角ゴ Pro W3"/>
              </a:rPr>
              <a:t>Fazit &amp; Diskussion</a:t>
            </a:r>
            <a:endParaRPr b="0" lang="de-DE" sz="3200" spc="-1" strike="noStrike">
              <a:solidFill>
                <a:schemeClr val="dk1"/>
              </a:solidFill>
              <a:latin typeface="Arial"/>
            </a:endParaRPr>
          </a:p>
        </p:txBody>
      </p:sp>
      <p:pic>
        <p:nvPicPr>
          <p:cNvPr id="622" name="Content Placeholder 3" descr=""/>
          <p:cNvPicPr/>
          <p:nvPr/>
        </p:nvPicPr>
        <p:blipFill>
          <a:blip r:embed="rId1"/>
          <a:srcRect l="14485" t="0" r="14485" b="0"/>
          <a:stretch/>
        </p:blipFill>
        <p:spPr>
          <a:xfrm>
            <a:off x="5131800" y="773280"/>
            <a:ext cx="4011840" cy="5310720"/>
          </a:xfrm>
          <a:prstGeom prst="rect">
            <a:avLst/>
          </a:prstGeom>
          <a:ln w="0">
            <a:noFill/>
          </a:ln>
        </p:spPr>
      </p:pic>
    </p:spTree>
  </p:cSld>
  <p:transition>
    <p:fade/>
  </p:transition>
  <p:timing>
    <p:tnLst>
      <p:par>
        <p:cTn id="36" dur="indefinite" restart="never" nodeType="tmRoot">
          <p:childTnLst>
            <p:seq>
              <p:cTn id="37" dur="indefinite" nodeType="mainSeq">
                <p:childTnLst>
                  <p:par>
                    <p:cTn id="38" fill="hold">
                      <p:stCondLst>
                        <p:cond delay="0"/>
                      </p:stCondLst>
                      <p:childTnLst>
                        <p:par>
                          <p:cTn id="39" fill="hold">
                            <p:stCondLst>
                              <p:cond delay="0"/>
                            </p:stCondLst>
                            <p:childTnLst>
                              <p:par>
                                <p:cTn id="40" nodeType="withEffect" fill="hold" presetClass="entr" presetID="10">
                                  <p:stCondLst>
                                    <p:cond delay="250"/>
                                  </p:stCondLst>
                                  <p:iterate type="el">
                                    <p:tmAbs val="100"/>
                                  </p:iterate>
                                  <p:childTnLst>
                                    <p:set>
                                      <p:cBhvr>
                                        <p:cTn id="41" dur="1" fill="hold">
                                          <p:stCondLst>
                                            <p:cond delay="0"/>
                                          </p:stCondLst>
                                        </p:cTn>
                                        <p:tgtEl>
                                          <p:spTgt spid="620"/>
                                        </p:tgtEl>
                                        <p:attrNameLst>
                                          <p:attrName>style.visibility</p:attrName>
                                        </p:attrNameLst>
                                      </p:cBhvr>
                                      <p:to>
                                        <p:strVal val="visible"/>
                                      </p:to>
                                    </p:set>
                                    <p:animEffect filter="fade" transition="in">
                                      <p:cBhvr additive="repl">
                                        <p:cTn id="42" dur="500"/>
                                        <p:tgtEl>
                                          <p:spTgt spid="6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TextBox 4"/>
          <p:cNvSpPr/>
          <p:nvPr/>
        </p:nvSpPr>
        <p:spPr>
          <a:xfrm>
            <a:off x="478440" y="863640"/>
            <a:ext cx="4957560" cy="4997160"/>
          </a:xfrm>
          <a:prstGeom prst="rect">
            <a:avLst/>
          </a:prstGeom>
          <a:noFill/>
          <a:ln w="0">
            <a:noFill/>
          </a:ln>
        </p:spPr>
        <p:style>
          <a:lnRef idx="0"/>
          <a:fillRef idx="0"/>
          <a:effectRef idx="0"/>
          <a:fontRef idx="minor"/>
        </p:style>
        <p:txBody>
          <a:bodyPr lIns="90000" rIns="90000" tIns="45000" bIns="45000" anchor="t">
            <a:noAutofit/>
          </a:bodyPr>
          <a:p>
            <a:pPr>
              <a:lnSpc>
                <a:spcPct val="90000"/>
              </a:lnSpc>
              <a:spcBef>
                <a:spcPts val="1874"/>
              </a:spcBef>
              <a:spcAft>
                <a:spcPts val="451"/>
              </a:spcAft>
            </a:pPr>
            <a:r>
              <a:rPr b="1" lang="de-DE" sz="1800" spc="-1" strike="noStrike">
                <a:solidFill>
                  <a:schemeClr val="dk1"/>
                </a:solidFill>
                <a:latin typeface="Arial"/>
              </a:rPr>
              <a:t>Zentrale Rolle der Biobanken</a:t>
            </a:r>
            <a:endParaRPr b="0" lang="de-DE" sz="1800" spc="-1" strike="noStrike">
              <a:solidFill>
                <a:srgbClr val="000000"/>
              </a:solidFill>
              <a:latin typeface="Arial"/>
            </a:endParaRPr>
          </a:p>
          <a:p>
            <a:pPr>
              <a:lnSpc>
                <a:spcPct val="100000"/>
              </a:lnSpc>
              <a:spcBef>
                <a:spcPts val="751"/>
              </a:spcBef>
              <a:spcAft>
                <a:spcPts val="451"/>
              </a:spcAft>
            </a:pPr>
            <a:r>
              <a:rPr b="0" lang="de-DE" sz="1600" spc="-1" strike="noStrike">
                <a:solidFill>
                  <a:schemeClr val="dk1"/>
                </a:solidFill>
                <a:latin typeface="Arial"/>
              </a:rPr>
              <a:t>Biobanken sind nicht nur Probenlager, sondern haben oft auch Zugriff auf assoziierte medizinische Daten, die zur Bioprobenrecherche notwendig sind.</a:t>
            </a:r>
            <a:endParaRPr b="0" lang="de-DE" sz="1600" spc="-1" strike="noStrike">
              <a:solidFill>
                <a:srgbClr val="000000"/>
              </a:solidFill>
              <a:latin typeface="Arial"/>
            </a:endParaRPr>
          </a:p>
          <a:p>
            <a:pPr>
              <a:lnSpc>
                <a:spcPct val="90000"/>
              </a:lnSpc>
              <a:spcBef>
                <a:spcPts val="1332"/>
              </a:spcBef>
              <a:spcAft>
                <a:spcPts val="454"/>
              </a:spcAft>
            </a:pPr>
            <a:r>
              <a:rPr b="1" lang="de-DE" sz="1800" spc="-1" strike="noStrike">
                <a:solidFill>
                  <a:schemeClr val="dk1"/>
                </a:solidFill>
                <a:latin typeface="Arial"/>
              </a:rPr>
              <a:t>Spezialfall: Pathologiebefunde</a:t>
            </a:r>
            <a:endParaRPr b="0" lang="de-DE" sz="1800" spc="-1" strike="noStrike">
              <a:solidFill>
                <a:srgbClr val="000000"/>
              </a:solidFill>
              <a:latin typeface="Arial"/>
            </a:endParaRPr>
          </a:p>
          <a:p>
            <a:pPr lvl="1" marL="266760" indent="-266760">
              <a:lnSpc>
                <a:spcPct val="100000"/>
              </a:lnSpc>
              <a:spcBef>
                <a:spcPts val="751"/>
              </a:spcBef>
              <a:spcAft>
                <a:spcPts val="451"/>
              </a:spcAft>
              <a:buClr>
                <a:srgbClr val="000000"/>
              </a:buClr>
              <a:buFont typeface="Wingdings" charset="2"/>
              <a:buChar char=""/>
            </a:pPr>
            <a:r>
              <a:rPr b="0" lang="de-DE" sz="1600" spc="-1" strike="noStrike">
                <a:solidFill>
                  <a:schemeClr val="dk1"/>
                </a:solidFill>
                <a:latin typeface="Arial"/>
              </a:rPr>
              <a:t>Enthalten wertvolle diagnostische Daten, liegen aber meist nur in unstrukturiertem Freitext vor.</a:t>
            </a:r>
            <a:endParaRPr b="0" lang="de-DE" sz="1600" spc="-1" strike="noStrike">
              <a:solidFill>
                <a:srgbClr val="000000"/>
              </a:solidFill>
              <a:latin typeface="Arial"/>
            </a:endParaRPr>
          </a:p>
          <a:p>
            <a:pPr>
              <a:lnSpc>
                <a:spcPct val="90000"/>
              </a:lnSpc>
              <a:spcBef>
                <a:spcPts val="751"/>
              </a:spcBef>
              <a:spcAft>
                <a:spcPts val="451"/>
              </a:spcAft>
            </a:pPr>
            <a:r>
              <a:rPr b="1" lang="de-DE" sz="1800" spc="-1" strike="noStrike">
                <a:solidFill>
                  <a:schemeClr val="dk1"/>
                </a:solidFill>
                <a:latin typeface="Arial"/>
              </a:rPr>
              <a:t>Problemstellung:</a:t>
            </a:r>
            <a:endParaRPr b="0" lang="de-DE" sz="1800" spc="-1" strike="noStrike">
              <a:solidFill>
                <a:srgbClr val="000000"/>
              </a:solidFill>
              <a:latin typeface="Arial"/>
            </a:endParaRPr>
          </a:p>
          <a:p>
            <a:pPr marL="266760" indent="-266760">
              <a:lnSpc>
                <a:spcPct val="100000"/>
              </a:lnSpc>
              <a:spcBef>
                <a:spcPts val="283"/>
              </a:spcBef>
              <a:spcAft>
                <a:spcPts val="595"/>
              </a:spcAft>
              <a:buClr>
                <a:srgbClr val="000000"/>
              </a:buClr>
              <a:buFont typeface="Arial"/>
              <a:buChar char="•"/>
            </a:pPr>
            <a:r>
              <a:rPr b="1" lang="de-DE" sz="1600" spc="-1" strike="noStrike">
                <a:solidFill>
                  <a:schemeClr val="dk1"/>
                </a:solidFill>
                <a:latin typeface="Arial"/>
              </a:rPr>
              <a:t>Hohe Varianz der medizinischen Terminologie </a:t>
            </a:r>
            <a:r>
              <a:rPr b="0" lang="de-DE" sz="1600" spc="-1" strike="noStrike">
                <a:solidFill>
                  <a:schemeClr val="dk1"/>
                </a:solidFill>
                <a:latin typeface="Arial"/>
              </a:rPr>
              <a:t>(Synonyme, Abkürzungen, Tippfehler)</a:t>
            </a:r>
            <a:endParaRPr b="0" lang="de-DE" sz="1600" spc="-1" strike="noStrike">
              <a:solidFill>
                <a:srgbClr val="000000"/>
              </a:solidFill>
              <a:latin typeface="Arial"/>
            </a:endParaRPr>
          </a:p>
          <a:p>
            <a:pPr marL="266760" indent="-266760">
              <a:lnSpc>
                <a:spcPct val="100000"/>
              </a:lnSpc>
              <a:spcAft>
                <a:spcPts val="601"/>
              </a:spcAft>
              <a:buClr>
                <a:srgbClr val="000000"/>
              </a:buClr>
              <a:buFont typeface="Arial"/>
              <a:buChar char="•"/>
            </a:pPr>
            <a:r>
              <a:rPr b="1" lang="de-DE" sz="1600" spc="-1" strike="noStrike">
                <a:solidFill>
                  <a:schemeClr val="dk1"/>
                </a:solidFill>
                <a:latin typeface="Arial"/>
              </a:rPr>
              <a:t>Kontext ist entscheidend</a:t>
            </a:r>
            <a:br>
              <a:rPr sz="1600"/>
            </a:br>
            <a:r>
              <a:rPr b="0" lang="de-DE" sz="1600" spc="-1" strike="noStrike">
                <a:solidFill>
                  <a:schemeClr val="dk1"/>
                </a:solidFill>
                <a:latin typeface="Arial"/>
              </a:rPr>
              <a:t>(z. B. Negationen: „Kein Anhalt auf...“).</a:t>
            </a:r>
            <a:endParaRPr b="0" lang="de-DE" sz="1600" spc="-1" strike="noStrike">
              <a:solidFill>
                <a:srgbClr val="000000"/>
              </a:solidFill>
              <a:latin typeface="Arial"/>
            </a:endParaRPr>
          </a:p>
          <a:p>
            <a:pPr marL="266760" indent="-266760">
              <a:lnSpc>
                <a:spcPct val="100000"/>
              </a:lnSpc>
              <a:spcAft>
                <a:spcPts val="601"/>
              </a:spcAft>
              <a:buClr>
                <a:srgbClr val="000000"/>
              </a:buClr>
              <a:buFont typeface="Arial"/>
              <a:buChar char="•"/>
            </a:pPr>
            <a:r>
              <a:rPr b="1" lang="de-DE" sz="1600" spc="-1" strike="noStrike">
                <a:solidFill>
                  <a:schemeClr val="dk1"/>
                </a:solidFill>
                <a:latin typeface="Arial"/>
              </a:rPr>
              <a:t>Keine starre, maschinenlesbare Struktur</a:t>
            </a:r>
            <a:r>
              <a:rPr b="0" lang="de-DE" sz="1600" spc="-1" strike="noStrike">
                <a:solidFill>
                  <a:schemeClr val="dk1"/>
                </a:solidFill>
                <a:latin typeface="Arial"/>
              </a:rPr>
              <a:t> (Gliederung, Absätze)</a:t>
            </a:r>
            <a:endParaRPr b="0" lang="de-DE" sz="1600" spc="-1" strike="noStrike">
              <a:solidFill>
                <a:srgbClr val="000000"/>
              </a:solidFill>
              <a:latin typeface="Arial"/>
            </a:endParaRPr>
          </a:p>
          <a:p>
            <a:pPr>
              <a:lnSpc>
                <a:spcPct val="100000"/>
              </a:lnSpc>
            </a:pPr>
            <a:endParaRPr b="0" lang="de-DE" sz="1600" spc="-1" strike="noStrike">
              <a:solidFill>
                <a:srgbClr val="000000"/>
              </a:solidFill>
              <a:latin typeface="Arial"/>
            </a:endParaRPr>
          </a:p>
          <a:p>
            <a:pPr>
              <a:lnSpc>
                <a:spcPct val="100000"/>
              </a:lnSpc>
            </a:pPr>
            <a:r>
              <a:rPr b="0" lang="de-DE" sz="1600" spc="-1" strike="noStrike">
                <a:solidFill>
                  <a:srgbClr val="c00000"/>
                </a:solidFill>
                <a:latin typeface="Wingdings"/>
              </a:rPr>
              <a:t></a:t>
            </a:r>
            <a:r>
              <a:rPr b="0" lang="de-DE" sz="1600" spc="-1" strike="noStrike">
                <a:solidFill>
                  <a:srgbClr val="c00000"/>
                </a:solidFill>
                <a:latin typeface="Arial"/>
              </a:rPr>
              <a:t> </a:t>
            </a:r>
            <a:r>
              <a:rPr b="1" lang="de-DE" sz="1600" spc="-1" strike="noStrike">
                <a:solidFill>
                  <a:srgbClr val="c00000"/>
                </a:solidFill>
                <a:latin typeface="Arial"/>
              </a:rPr>
              <a:t>schlecht durchsuchbar!</a:t>
            </a:r>
            <a:endParaRPr b="0" lang="de-DE" sz="1600" spc="-1" strike="noStrike">
              <a:solidFill>
                <a:srgbClr val="000000"/>
              </a:solidFill>
              <a:latin typeface="Arial"/>
            </a:endParaRPr>
          </a:p>
        </p:txBody>
      </p:sp>
      <p:sp>
        <p:nvSpPr>
          <p:cNvPr id="493"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spcBef>
                <a:spcPts val="1191"/>
              </a:spcBef>
              <a:spcAft>
                <a:spcPts val="992"/>
              </a:spcAft>
              <a:buNone/>
            </a:pPr>
            <a:r>
              <a:rPr b="1" lang="de-DE" sz="2200" spc="-1" strike="noStrike">
                <a:solidFill>
                  <a:schemeClr val="dk1"/>
                </a:solidFill>
                <a:latin typeface="Arial"/>
                <a:ea typeface="ヒラギノ角ゴ Pro W3"/>
              </a:rPr>
              <a:t>Herausforderung: Unstrukturierte Daten in Biobanken</a:t>
            </a:r>
            <a:endParaRPr b="0" lang="de-DE" sz="2200" spc="-1" strike="noStrike">
              <a:solidFill>
                <a:schemeClr val="dk1"/>
              </a:solidFill>
              <a:latin typeface="Arial"/>
            </a:endParaRPr>
          </a:p>
        </p:txBody>
      </p:sp>
      <p:pic>
        <p:nvPicPr>
          <p:cNvPr id="494" name="Content Placeholder 3" descr="Laboratory Equipment on reflective surface. CLICK TO SEE MORE!"/>
          <p:cNvPicPr/>
          <p:nvPr/>
        </p:nvPicPr>
        <p:blipFill>
          <a:blip r:embed="rId1"/>
          <a:stretch/>
        </p:blipFill>
        <p:spPr>
          <a:xfrm>
            <a:off x="5425920" y="863640"/>
            <a:ext cx="3331440" cy="4997160"/>
          </a:xfrm>
          <a:prstGeom prst="rect">
            <a:avLst/>
          </a:prstGeom>
          <a:ln w="9360">
            <a:noFill/>
          </a:ln>
        </p:spPr>
      </p:pic>
    </p:spTree>
  </p:cSld>
  <p:transition>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10">
                                  <p:stCondLst>
                                    <p:cond delay="250"/>
                                  </p:stCondLst>
                                  <p:iterate type="el">
                                    <p:tmAbs val="100"/>
                                  </p:iterate>
                                  <p:childTnLst>
                                    <p:set>
                                      <p:cBhvr>
                                        <p:cTn id="6" dur="1" fill="hold">
                                          <p:stCondLst>
                                            <p:cond delay="0"/>
                                          </p:stCondLst>
                                        </p:cTn>
                                        <p:tgtEl>
                                          <p:spTgt spid="492"/>
                                        </p:tgtEl>
                                        <p:attrNameLst>
                                          <p:attrName>style.visibility</p:attrName>
                                        </p:attrNameLst>
                                      </p:cBhvr>
                                      <p:to>
                                        <p:strVal val="visible"/>
                                      </p:to>
                                    </p:set>
                                    <p:animEffect filter="fade" transition="in">
                                      <p:cBhvr additive="repl">
                                        <p:cTn id="7" dur="500"/>
                                        <p:tgtEl>
                                          <p:spTgt spid="4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TextBox 4"/>
          <p:cNvSpPr/>
          <p:nvPr/>
        </p:nvSpPr>
        <p:spPr>
          <a:xfrm>
            <a:off x="622440" y="863640"/>
            <a:ext cx="4984200" cy="4997160"/>
          </a:xfrm>
          <a:prstGeom prst="rect">
            <a:avLst/>
          </a:prstGeom>
          <a:noFill/>
          <a:ln w="0">
            <a:noFill/>
          </a:ln>
        </p:spPr>
        <p:style>
          <a:lnRef idx="0"/>
          <a:fillRef idx="0"/>
          <a:effectRef idx="0"/>
          <a:fontRef idx="minor"/>
        </p:style>
        <p:txBody>
          <a:bodyPr lIns="90000" rIns="90000" tIns="45000" bIns="45000" anchor="t">
            <a:normAutofit/>
          </a:bodyPr>
          <a:p>
            <a:pPr>
              <a:lnSpc>
                <a:spcPct val="90000"/>
              </a:lnSpc>
              <a:spcBef>
                <a:spcPts val="1874"/>
              </a:spcBef>
              <a:spcAft>
                <a:spcPts val="451"/>
              </a:spcAft>
            </a:pPr>
            <a:r>
              <a:rPr b="1" lang="de-DE" sz="2000" spc="-1" strike="noStrike">
                <a:solidFill>
                  <a:schemeClr val="dk1"/>
                </a:solidFill>
                <a:latin typeface="Arial"/>
              </a:rPr>
              <a:t>Die Grenzen klassischer Suchverfahren</a:t>
            </a:r>
            <a:endParaRPr b="0" lang="de-DE" sz="2000" spc="-1" strike="noStrike">
              <a:solidFill>
                <a:srgbClr val="000000"/>
              </a:solidFill>
              <a:latin typeface="Arial"/>
            </a:endParaRPr>
          </a:p>
          <a:p>
            <a:pPr>
              <a:lnSpc>
                <a:spcPct val="100000"/>
              </a:lnSpc>
              <a:spcBef>
                <a:spcPts val="1199"/>
              </a:spcBef>
            </a:pPr>
            <a:r>
              <a:rPr b="1" lang="de-DE" sz="1800" spc="-1" strike="noStrike">
                <a:solidFill>
                  <a:schemeClr val="dk1"/>
                </a:solidFill>
                <a:latin typeface="Arial"/>
              </a:rPr>
              <a:t>Stichwortsuche </a:t>
            </a:r>
            <a:r>
              <a:rPr b="0" lang="de-DE" sz="1800" spc="-1" strike="noStrike">
                <a:solidFill>
                  <a:schemeClr val="dk1"/>
                </a:solidFill>
                <a:latin typeface="Arial"/>
              </a:rPr>
              <a:t>(z. B. SQL LIKE)</a:t>
            </a:r>
            <a:endParaRPr b="0" lang="de-DE" sz="1800" spc="-1" strike="noStrike">
              <a:solidFill>
                <a:srgbClr val="000000"/>
              </a:solidFill>
              <a:latin typeface="Arial"/>
            </a:endParaRPr>
          </a:p>
          <a:p>
            <a:pPr marL="361800" indent="-361800">
              <a:lnSpc>
                <a:spcPct val="100000"/>
              </a:lnSpc>
              <a:spcBef>
                <a:spcPts val="1199"/>
              </a:spcBef>
              <a:buClr>
                <a:srgbClr val="000000"/>
              </a:buClr>
              <a:buFont typeface="Wingdings" charset="2"/>
              <a:buChar char=""/>
            </a:pPr>
            <a:r>
              <a:rPr b="1" lang="de-DE" sz="1600" spc="-1" strike="noStrike">
                <a:solidFill>
                  <a:schemeClr val="dk1"/>
                </a:solidFill>
                <a:latin typeface="Arial"/>
              </a:rPr>
              <a:t>Starr und unflexibel</a:t>
            </a:r>
            <a:r>
              <a:rPr b="0" lang="de-DE" sz="1600" spc="-1" strike="noStrike">
                <a:solidFill>
                  <a:schemeClr val="dk1"/>
                </a:solidFill>
                <a:latin typeface="Arial"/>
              </a:rPr>
              <a:t>: Eine Suche nach </a:t>
            </a:r>
            <a:r>
              <a:rPr b="0" i="1" lang="de-DE" sz="1600" spc="-1" strike="noStrike">
                <a:solidFill>
                  <a:schemeClr val="dk1"/>
                </a:solidFill>
                <a:latin typeface="Arial"/>
              </a:rPr>
              <a:t>"pankreatisches Adenokarzinom"</a:t>
            </a:r>
            <a:r>
              <a:rPr b="0" lang="de-DE" sz="1600" spc="-1" strike="noStrike">
                <a:solidFill>
                  <a:schemeClr val="dk1"/>
                </a:solidFill>
                <a:latin typeface="Arial"/>
              </a:rPr>
              <a:t> findet </a:t>
            </a:r>
            <a:r>
              <a:rPr b="1" lang="de-DE" sz="1600" spc="-1" strike="noStrike">
                <a:solidFill>
                  <a:schemeClr val="dk1"/>
                </a:solidFill>
                <a:latin typeface="Arial"/>
              </a:rPr>
              <a:t>nicht</a:t>
            </a:r>
            <a:r>
              <a:rPr b="0" lang="de-DE" sz="1600" spc="-1" strike="noStrike">
                <a:solidFill>
                  <a:schemeClr val="dk1"/>
                </a:solidFill>
                <a:latin typeface="Arial"/>
              </a:rPr>
              <a:t> einen Befund mit </a:t>
            </a:r>
            <a:r>
              <a:rPr b="0" i="1" lang="de-DE" sz="1600" spc="-1" strike="noStrike">
                <a:solidFill>
                  <a:schemeClr val="dk1"/>
                </a:solidFill>
                <a:latin typeface="Arial"/>
              </a:rPr>
              <a:t>„Ductales Adenocarcinom des Pankreas“.</a:t>
            </a:r>
            <a:endParaRPr b="0" lang="de-DE" sz="1600" spc="-1" strike="noStrike">
              <a:solidFill>
                <a:srgbClr val="000000"/>
              </a:solidFill>
              <a:latin typeface="Arial"/>
            </a:endParaRPr>
          </a:p>
          <a:p>
            <a:pPr marL="361800" indent="-361800">
              <a:lnSpc>
                <a:spcPct val="100000"/>
              </a:lnSpc>
              <a:spcBef>
                <a:spcPts val="601"/>
              </a:spcBef>
              <a:buClr>
                <a:srgbClr val="000000"/>
              </a:buClr>
              <a:buFont typeface="Wingdings" charset="2"/>
              <a:buChar char=""/>
            </a:pPr>
            <a:r>
              <a:rPr b="0" lang="de-DE" sz="1600" spc="-1" strike="noStrike">
                <a:solidFill>
                  <a:schemeClr val="dk1"/>
                </a:solidFill>
                <a:latin typeface="Arial"/>
              </a:rPr>
              <a:t>Meist </a:t>
            </a:r>
            <a:r>
              <a:rPr b="1" lang="de-DE" sz="1600" spc="-1" strike="noStrike">
                <a:solidFill>
                  <a:schemeClr val="dk1"/>
                </a:solidFill>
                <a:latin typeface="Arial"/>
              </a:rPr>
              <a:t>mehrfache Suchanfragen </a:t>
            </a:r>
            <a:r>
              <a:rPr b="0" lang="de-DE" sz="1600" spc="-1" strike="noStrike">
                <a:solidFill>
                  <a:schemeClr val="dk1"/>
                </a:solidFill>
                <a:latin typeface="Arial"/>
              </a:rPr>
              <a:t>nötig </a:t>
            </a:r>
            <a:br>
              <a:rPr sz="1600"/>
            </a:br>
            <a:r>
              <a:rPr b="0" lang="de-DE" sz="1600" spc="-1" strike="noStrike">
                <a:solidFill>
                  <a:schemeClr val="dk1"/>
                </a:solidFill>
                <a:latin typeface="Wingdings"/>
              </a:rPr>
              <a:t></a:t>
            </a:r>
            <a:r>
              <a:rPr b="0" lang="de-DE" sz="1600" spc="-1" strike="noStrike">
                <a:solidFill>
                  <a:schemeClr val="dk1"/>
                </a:solidFill>
                <a:latin typeface="Arial"/>
              </a:rPr>
              <a:t> </a:t>
            </a:r>
            <a:r>
              <a:rPr b="1" lang="de-DE" sz="1600" spc="-1" strike="noStrike">
                <a:solidFill>
                  <a:schemeClr val="dk1"/>
                </a:solidFill>
                <a:latin typeface="Arial"/>
              </a:rPr>
              <a:t>sehr zeitaufwändig</a:t>
            </a:r>
            <a:r>
              <a:rPr b="0" lang="de-DE" sz="1600" spc="-1" strike="noStrike">
                <a:solidFill>
                  <a:schemeClr val="dk1"/>
                </a:solidFill>
                <a:latin typeface="Arial"/>
              </a:rPr>
              <a:t>!</a:t>
            </a:r>
            <a:endParaRPr b="0" lang="de-DE" sz="1600" spc="-1" strike="noStrike">
              <a:solidFill>
                <a:srgbClr val="000000"/>
              </a:solidFill>
              <a:latin typeface="Arial"/>
            </a:endParaRPr>
          </a:p>
          <a:p>
            <a:pPr>
              <a:lnSpc>
                <a:spcPct val="100000"/>
              </a:lnSpc>
              <a:spcBef>
                <a:spcPts val="1800"/>
              </a:spcBef>
            </a:pPr>
            <a:r>
              <a:rPr b="1" lang="de-DE" sz="1800" spc="-1" strike="noStrike">
                <a:solidFill>
                  <a:schemeClr val="dk1"/>
                </a:solidFill>
                <a:latin typeface="Arial"/>
              </a:rPr>
              <a:t>Regelbasierte Systeme</a:t>
            </a:r>
            <a:endParaRPr b="0" lang="de-DE" sz="1800" spc="-1" strike="noStrike">
              <a:solidFill>
                <a:srgbClr val="000000"/>
              </a:solidFill>
              <a:latin typeface="Arial"/>
            </a:endParaRPr>
          </a:p>
          <a:p>
            <a:pPr marL="361800" indent="-361800">
              <a:lnSpc>
                <a:spcPct val="100000"/>
              </a:lnSpc>
              <a:spcBef>
                <a:spcPts val="879"/>
              </a:spcBef>
              <a:buClr>
                <a:srgbClr val="000000"/>
              </a:buClr>
              <a:buFont typeface="Wingdings" charset="2"/>
              <a:buChar char=""/>
            </a:pPr>
            <a:r>
              <a:rPr b="1" lang="de-DE" sz="1600" spc="-1" strike="noStrike">
                <a:solidFill>
                  <a:schemeClr val="dk1"/>
                </a:solidFill>
                <a:latin typeface="Arial"/>
              </a:rPr>
              <a:t>Synonymtabellen</a:t>
            </a:r>
            <a:r>
              <a:rPr b="0" lang="de-DE" sz="1600" spc="-1" strike="noStrike">
                <a:solidFill>
                  <a:schemeClr val="dk1"/>
                </a:solidFill>
                <a:latin typeface="Arial"/>
              </a:rPr>
              <a:t> zu Stichworten und Abkürzungen</a:t>
            </a:r>
            <a:endParaRPr b="0" lang="de-DE" sz="1600" spc="-1" strike="noStrike">
              <a:solidFill>
                <a:srgbClr val="000000"/>
              </a:solidFill>
              <a:latin typeface="Arial"/>
            </a:endParaRPr>
          </a:p>
          <a:p>
            <a:pPr marL="361800" indent="-361800">
              <a:lnSpc>
                <a:spcPct val="100000"/>
              </a:lnSpc>
              <a:spcBef>
                <a:spcPts val="601"/>
              </a:spcBef>
              <a:buClr>
                <a:srgbClr val="000000"/>
              </a:buClr>
              <a:buFont typeface="Wingdings" charset="2"/>
              <a:buChar char=""/>
            </a:pPr>
            <a:r>
              <a:rPr b="0" lang="de-DE" sz="1600" spc="-1" strike="noStrike">
                <a:solidFill>
                  <a:schemeClr val="dk1"/>
                </a:solidFill>
                <a:latin typeface="Arial"/>
              </a:rPr>
              <a:t>Sehr präzise, aber </a:t>
            </a:r>
            <a:r>
              <a:rPr b="1" lang="de-DE" sz="1600" spc="-1" strike="noStrike">
                <a:solidFill>
                  <a:schemeClr val="dk1"/>
                </a:solidFill>
                <a:latin typeface="Arial"/>
              </a:rPr>
              <a:t>extrem aufwändig </a:t>
            </a:r>
            <a:r>
              <a:rPr b="0" lang="de-DE" sz="1600" spc="-1" strike="noStrike">
                <a:solidFill>
                  <a:schemeClr val="dk1"/>
                </a:solidFill>
                <a:latin typeface="Arial"/>
              </a:rPr>
              <a:t>in</a:t>
            </a:r>
            <a:r>
              <a:rPr b="1" lang="de-DE" sz="1600" spc="-1" strike="noStrike">
                <a:solidFill>
                  <a:schemeClr val="dk1"/>
                </a:solidFill>
                <a:latin typeface="Arial"/>
              </a:rPr>
              <a:t> Erstellung und Wartung</a:t>
            </a:r>
            <a:endParaRPr b="0" lang="de-DE" sz="1600" spc="-1" strike="noStrike">
              <a:solidFill>
                <a:srgbClr val="000000"/>
              </a:solidFill>
              <a:latin typeface="Arial"/>
            </a:endParaRPr>
          </a:p>
          <a:p>
            <a:pPr marL="361800" indent="-361800">
              <a:lnSpc>
                <a:spcPct val="100000"/>
              </a:lnSpc>
              <a:spcBef>
                <a:spcPts val="601"/>
              </a:spcBef>
              <a:buClr>
                <a:srgbClr val="000000"/>
              </a:buClr>
              <a:buFont typeface="Wingdings" charset="2"/>
              <a:buChar char=""/>
            </a:pPr>
            <a:r>
              <a:rPr b="0" lang="de-DE" sz="1600" spc="-1" strike="noStrike">
                <a:solidFill>
                  <a:schemeClr val="dk1"/>
                </a:solidFill>
                <a:latin typeface="Arial"/>
              </a:rPr>
              <a:t>Neue Abkürzungen oder Schreibweisen müssen </a:t>
            </a:r>
            <a:r>
              <a:rPr b="1" lang="de-DE" sz="1600" spc="-1" strike="noStrike">
                <a:solidFill>
                  <a:schemeClr val="dk1"/>
                </a:solidFill>
                <a:latin typeface="Arial"/>
              </a:rPr>
              <a:t>manuell hinzugefügt</a:t>
            </a:r>
            <a:r>
              <a:rPr b="0" lang="de-DE" sz="1600" spc="-1" strike="noStrike">
                <a:solidFill>
                  <a:schemeClr val="dk1"/>
                </a:solidFill>
                <a:latin typeface="Arial"/>
              </a:rPr>
              <a:t> werden</a:t>
            </a:r>
            <a:endParaRPr b="0" lang="de-DE" sz="1600" spc="-1" strike="noStrike">
              <a:solidFill>
                <a:srgbClr val="000000"/>
              </a:solidFill>
              <a:latin typeface="Arial"/>
            </a:endParaRPr>
          </a:p>
        </p:txBody>
      </p:sp>
      <p:sp>
        <p:nvSpPr>
          <p:cNvPr id="496"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1" lang="de-DE" sz="2800" spc="-1" strike="noStrike">
                <a:solidFill>
                  <a:schemeClr val="dk1"/>
                </a:solidFill>
                <a:latin typeface="Arial"/>
                <a:ea typeface="ヒラギノ角ゴ Pro W3"/>
              </a:rPr>
              <a:t>Klassische Suchverfahren</a:t>
            </a:r>
            <a:endParaRPr b="0" lang="de-DE" sz="2800" spc="-1" strike="noStrike">
              <a:solidFill>
                <a:schemeClr val="dk1"/>
              </a:solidFill>
              <a:latin typeface="Arial"/>
            </a:endParaRPr>
          </a:p>
        </p:txBody>
      </p:sp>
      <p:pic>
        <p:nvPicPr>
          <p:cNvPr id="497" name="Grafik 7" descr=""/>
          <p:cNvPicPr/>
          <p:nvPr/>
        </p:nvPicPr>
        <p:blipFill>
          <a:blip r:embed="rId1"/>
          <a:stretch/>
        </p:blipFill>
        <p:spPr>
          <a:xfrm>
            <a:off x="5688360" y="1710360"/>
            <a:ext cx="3068640" cy="3068640"/>
          </a:xfrm>
          <a:prstGeom prst="rect">
            <a:avLst/>
          </a:prstGeom>
          <a:ln w="0">
            <a:noFill/>
          </a:ln>
          <a:effectLst>
            <a:outerShdw dist="37674" dir="2700000" blurRad="50760" rotWithShape="0">
              <a:srgbClr val="000000">
                <a:alpha val="40000"/>
              </a:srgbClr>
            </a:outerShdw>
          </a:effectLst>
        </p:spPr>
      </p:pic>
    </p:spTree>
  </p:cSld>
  <p:transition>
    <p:fade/>
  </p:transition>
  <p:timing>
    <p:tnLst>
      <p:par>
        <p:cTn id="8" dur="indefinite" restart="never" nodeType="tmRoot">
          <p:childTnLst>
            <p:seq>
              <p:cTn id="9" dur="indefinite" nodeType="mainSeq">
                <p:childTnLst>
                  <p:par>
                    <p:cTn id="10" fill="hold">
                      <p:stCondLst>
                        <p:cond delay="0"/>
                      </p:stCondLst>
                      <p:childTnLst>
                        <p:par>
                          <p:cTn id="11" fill="hold">
                            <p:stCondLst>
                              <p:cond delay="0"/>
                            </p:stCondLst>
                            <p:childTnLst>
                              <p:par>
                                <p:cTn id="12" nodeType="withEffect" fill="hold" presetClass="entr" presetID="10">
                                  <p:stCondLst>
                                    <p:cond delay="250"/>
                                  </p:stCondLst>
                                  <p:iterate type="el">
                                    <p:tmAbs val="100"/>
                                  </p:iterate>
                                  <p:childTnLst>
                                    <p:set>
                                      <p:cBhvr>
                                        <p:cTn id="13" dur="1" fill="hold">
                                          <p:stCondLst>
                                            <p:cond delay="0"/>
                                          </p:stCondLst>
                                        </p:cTn>
                                        <p:tgtEl>
                                          <p:spTgt spid="495"/>
                                        </p:tgtEl>
                                        <p:attrNameLst>
                                          <p:attrName>style.visibility</p:attrName>
                                        </p:attrNameLst>
                                      </p:cBhvr>
                                      <p:to>
                                        <p:strVal val="visible"/>
                                      </p:to>
                                    </p:set>
                                    <p:animEffect filter="fade" transition="in">
                                      <p:cBhvr additive="repl">
                                        <p:cTn id="14" dur="500"/>
                                        <p:tgtEl>
                                          <p:spTgt spid="4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
          <p:cNvSpPr/>
          <p:nvPr/>
        </p:nvSpPr>
        <p:spPr>
          <a:xfrm>
            <a:off x="527400" y="1332000"/>
            <a:ext cx="4692600" cy="1080000"/>
          </a:xfrm>
          <a:prstGeom prst="rect">
            <a:avLst/>
          </a:prstGeom>
          <a:solidFill>
            <a:srgbClr val="dde8cb"/>
          </a:solidFill>
          <a:ln w="0">
            <a:solidFill>
              <a:srgbClr val="77bc65"/>
            </a:solidFill>
          </a:ln>
          <a:effectLst>
            <a:glow rad="38160">
              <a:srgbClr val="afd095"/>
            </a:glow>
          </a:effectLst>
        </p:spPr>
        <p:style>
          <a:lnRef idx="0"/>
          <a:fillRef idx="0"/>
          <a:effectRef idx="0"/>
          <a:fontRef idx="minor"/>
        </p:style>
        <p:txBody>
          <a:bodyPr lIns="90000" rIns="90000" tIns="45000" bIns="45000" anchor="ctr">
            <a:noAutofit/>
          </a:bodyPr>
          <a:p>
            <a:endParaRPr b="0" lang="de-DE" sz="1800" spc="-1" strike="noStrike">
              <a:solidFill>
                <a:srgbClr val="000000"/>
              </a:solidFill>
              <a:latin typeface="Arial"/>
            </a:endParaRPr>
          </a:p>
        </p:txBody>
      </p:sp>
      <p:sp>
        <p:nvSpPr>
          <p:cNvPr id="499" name="TextBox 4"/>
          <p:cNvSpPr/>
          <p:nvPr/>
        </p:nvSpPr>
        <p:spPr>
          <a:xfrm>
            <a:off x="527400" y="863640"/>
            <a:ext cx="6499440" cy="5580360"/>
          </a:xfrm>
          <a:prstGeom prst="rect">
            <a:avLst/>
          </a:prstGeom>
          <a:noFill/>
          <a:ln w="0">
            <a:noFill/>
          </a:ln>
        </p:spPr>
        <p:style>
          <a:lnRef idx="0"/>
          <a:fillRef idx="0"/>
          <a:effectRef idx="0"/>
          <a:fontRef idx="minor"/>
        </p:style>
        <p:txBody>
          <a:bodyPr lIns="90000" rIns="90000" tIns="45000" bIns="45000" anchor="t">
            <a:normAutofit fontScale="93333"/>
          </a:bodyPr>
          <a:p>
            <a:pPr>
              <a:lnSpc>
                <a:spcPct val="90000"/>
              </a:lnSpc>
              <a:spcBef>
                <a:spcPts val="1874"/>
              </a:spcBef>
              <a:spcAft>
                <a:spcPts val="451"/>
              </a:spcAft>
            </a:pPr>
            <a:r>
              <a:rPr b="1" lang="de-DE" sz="2000" spc="-1" strike="noStrike">
                <a:solidFill>
                  <a:schemeClr val="dk1"/>
                </a:solidFill>
                <a:latin typeface="Arial"/>
              </a:rPr>
              <a:t>KI-basierte Semantische Suche</a:t>
            </a:r>
            <a:endParaRPr b="0" lang="de-DE" sz="2000" spc="-1" strike="noStrike">
              <a:solidFill>
                <a:srgbClr val="000000"/>
              </a:solidFill>
              <a:latin typeface="Arial"/>
            </a:endParaRPr>
          </a:p>
          <a:p>
            <a:pPr>
              <a:lnSpc>
                <a:spcPct val="100000"/>
              </a:lnSpc>
              <a:spcBef>
                <a:spcPts val="1474"/>
              </a:spcBef>
            </a:pPr>
            <a:r>
              <a:rPr b="1" lang="de-DE" sz="1800" spc="-1" strike="noStrike">
                <a:solidFill>
                  <a:schemeClr val="dk1"/>
                </a:solidFill>
                <a:latin typeface="Arial"/>
              </a:rPr>
              <a:t>Paradigmenwechsel:</a:t>
            </a:r>
            <a:endParaRPr b="0" lang="de-DE" sz="1800" spc="-1" strike="noStrike">
              <a:solidFill>
                <a:srgbClr val="000000"/>
              </a:solidFill>
              <a:latin typeface="Arial"/>
            </a:endParaRPr>
          </a:p>
          <a:p>
            <a:pPr>
              <a:lnSpc>
                <a:spcPct val="100000"/>
              </a:lnSpc>
              <a:spcBef>
                <a:spcPts val="1199"/>
              </a:spcBef>
            </a:pPr>
            <a:r>
              <a:rPr b="0" lang="de-DE" sz="1600" spc="-1" strike="noStrike">
                <a:solidFill>
                  <a:schemeClr val="dk1"/>
                </a:solidFill>
                <a:latin typeface="Arial"/>
              </a:rPr>
              <a:t>Wir suchen </a:t>
            </a:r>
            <a:r>
              <a:rPr b="1" lang="de-DE" sz="1600" spc="-1" strike="noStrike">
                <a:solidFill>
                  <a:schemeClr val="dk1"/>
                </a:solidFill>
                <a:latin typeface="Arial"/>
              </a:rPr>
              <a:t>nicht nur nach </a:t>
            </a:r>
            <a:r>
              <a:rPr b="1" i="1" lang="de-DE" sz="1600" spc="-1" strike="noStrike">
                <a:solidFill>
                  <a:schemeClr val="dk1"/>
                </a:solidFill>
                <a:latin typeface="Arial"/>
              </a:rPr>
              <a:t>Wörtern</a:t>
            </a:r>
            <a:r>
              <a:rPr b="0" lang="de-DE" sz="1600" spc="-1" strike="noStrike">
                <a:solidFill>
                  <a:schemeClr val="dk1"/>
                </a:solidFill>
                <a:latin typeface="Arial"/>
              </a:rPr>
              <a:t>, sondern nach </a:t>
            </a:r>
            <a:br>
              <a:rPr sz="1600"/>
            </a:br>
            <a:r>
              <a:rPr b="1" lang="de-DE" sz="1600" spc="-1" strike="noStrike">
                <a:solidFill>
                  <a:schemeClr val="dk1"/>
                </a:solidFill>
                <a:latin typeface="Arial"/>
              </a:rPr>
              <a:t>Bedeutungen</a:t>
            </a:r>
            <a:r>
              <a:rPr b="0" lang="de-DE" sz="1600" spc="-1" strike="noStrike">
                <a:solidFill>
                  <a:schemeClr val="dk1"/>
                </a:solidFill>
                <a:latin typeface="Arial"/>
              </a:rPr>
              <a:t> (Semantik).</a:t>
            </a:r>
            <a:endParaRPr b="0" lang="de-DE" sz="1600" spc="-1" strike="noStrike">
              <a:solidFill>
                <a:srgbClr val="000000"/>
              </a:solidFill>
              <a:latin typeface="Arial"/>
            </a:endParaRPr>
          </a:p>
          <a:p>
            <a:pPr>
              <a:lnSpc>
                <a:spcPct val="100000"/>
              </a:lnSpc>
            </a:pPr>
            <a:endParaRPr b="0" lang="de-DE" sz="1600" spc="-1" strike="noStrike">
              <a:solidFill>
                <a:srgbClr val="000000"/>
              </a:solidFill>
              <a:latin typeface="Arial"/>
            </a:endParaRPr>
          </a:p>
          <a:p>
            <a:pPr>
              <a:lnSpc>
                <a:spcPct val="100000"/>
              </a:lnSpc>
              <a:spcBef>
                <a:spcPts val="567"/>
              </a:spcBef>
            </a:pPr>
            <a:r>
              <a:rPr b="1" lang="de-DE" sz="1800" spc="-1" strike="noStrike">
                <a:solidFill>
                  <a:schemeClr val="dk1"/>
                </a:solidFill>
                <a:latin typeface="Arial"/>
              </a:rPr>
              <a:t>Embedding-LLM:</a:t>
            </a:r>
            <a:endParaRPr b="0" lang="de-DE" sz="1800" spc="-1" strike="noStrike">
              <a:solidFill>
                <a:srgbClr val="000000"/>
              </a:solidFill>
              <a:latin typeface="Arial"/>
            </a:endParaRPr>
          </a:p>
          <a:p>
            <a:pPr marL="343080" indent="-343080">
              <a:lnSpc>
                <a:spcPct val="100000"/>
              </a:lnSpc>
              <a:spcBef>
                <a:spcPts val="601"/>
              </a:spcBef>
              <a:buClr>
                <a:srgbClr val="000000"/>
              </a:buClr>
              <a:buFont typeface="OpenSymbol"/>
              <a:buAutoNum type="arabicPeriod"/>
            </a:pPr>
            <a:r>
              <a:rPr b="0" lang="de-DE" sz="1600" spc="-1" strike="noStrike">
                <a:solidFill>
                  <a:schemeClr val="dk1"/>
                </a:solidFill>
                <a:latin typeface="Arial"/>
              </a:rPr>
              <a:t>KI-Modell </a:t>
            </a:r>
            <a:r>
              <a:rPr b="0" i="1" lang="de-DE" sz="1600" spc="-1" strike="noStrike">
                <a:solidFill>
                  <a:schemeClr val="dk1"/>
                </a:solidFill>
                <a:latin typeface="Arial"/>
              </a:rPr>
              <a:t>„liest“</a:t>
            </a:r>
            <a:r>
              <a:rPr b="0" lang="de-DE" sz="1600" spc="-1" strike="noStrike">
                <a:solidFill>
                  <a:schemeClr val="dk1"/>
                </a:solidFill>
                <a:latin typeface="Arial"/>
              </a:rPr>
              <a:t> einen Text (Befund oder Suchanfrage)</a:t>
            </a:r>
            <a:endParaRPr b="0" lang="de-DE" sz="1600" spc="-1" strike="noStrike">
              <a:solidFill>
                <a:srgbClr val="000000"/>
              </a:solidFill>
              <a:latin typeface="Arial"/>
            </a:endParaRPr>
          </a:p>
          <a:p>
            <a:pPr marL="343080" indent="-343080">
              <a:lnSpc>
                <a:spcPct val="100000"/>
              </a:lnSpc>
              <a:spcBef>
                <a:spcPts val="601"/>
              </a:spcBef>
              <a:buClr>
                <a:srgbClr val="000000"/>
              </a:buClr>
              <a:buFont typeface="OpenSymbol"/>
              <a:buAutoNum type="arabicPeriod"/>
            </a:pPr>
            <a:r>
              <a:rPr b="0" lang="de-DE" sz="1600" spc="-1" strike="noStrike">
                <a:solidFill>
                  <a:schemeClr val="dk1"/>
                </a:solidFill>
                <a:latin typeface="Arial"/>
              </a:rPr>
              <a:t>Wandelt Text in einen </a:t>
            </a:r>
            <a:r>
              <a:rPr b="1" lang="de-DE" sz="1600" spc="-1" strike="noStrike">
                <a:solidFill>
                  <a:schemeClr val="dk1"/>
                </a:solidFill>
                <a:latin typeface="Arial"/>
              </a:rPr>
              <a:t>numerischen Vektor </a:t>
            </a:r>
            <a:r>
              <a:rPr b="0" lang="de-DE" sz="1600" spc="-1" strike="noStrike">
                <a:solidFill>
                  <a:schemeClr val="dk1"/>
                </a:solidFill>
                <a:latin typeface="Arial"/>
              </a:rPr>
              <a:t>um (Embedding)</a:t>
            </a:r>
            <a:endParaRPr b="0" lang="de-DE" sz="1600" spc="-1" strike="noStrike">
              <a:solidFill>
                <a:srgbClr val="000000"/>
              </a:solidFill>
              <a:latin typeface="Arial"/>
            </a:endParaRPr>
          </a:p>
          <a:p>
            <a:pPr marL="343080" indent="-343080">
              <a:lnSpc>
                <a:spcPct val="100000"/>
              </a:lnSpc>
              <a:spcBef>
                <a:spcPts val="601"/>
              </a:spcBef>
              <a:buClr>
                <a:srgbClr val="000000"/>
              </a:buClr>
              <a:buFont typeface="OpenSymbol"/>
              <a:buAutoNum type="arabicPeriod"/>
            </a:pPr>
            <a:r>
              <a:rPr b="0" lang="de-DE" sz="1600" spc="-1" strike="noStrike">
                <a:solidFill>
                  <a:schemeClr val="dk1"/>
                </a:solidFill>
                <a:latin typeface="Arial"/>
              </a:rPr>
              <a:t>Speichern des Ergebnisses in </a:t>
            </a:r>
            <a:r>
              <a:rPr b="1" lang="de-DE" sz="1600" spc="-1" strike="noStrike">
                <a:solidFill>
                  <a:schemeClr val="dk1"/>
                </a:solidFill>
                <a:latin typeface="Arial"/>
              </a:rPr>
              <a:t>Vektordatenbank</a:t>
            </a:r>
            <a:endParaRPr b="0" lang="de-DE" sz="1600" spc="-1" strike="noStrike">
              <a:solidFill>
                <a:srgbClr val="000000"/>
              </a:solidFill>
              <a:latin typeface="Arial"/>
            </a:endParaRPr>
          </a:p>
          <a:p>
            <a:pPr marL="343080" indent="-343080">
              <a:lnSpc>
                <a:spcPct val="100000"/>
              </a:lnSpc>
              <a:spcBef>
                <a:spcPts val="601"/>
              </a:spcBef>
              <a:buClr>
                <a:srgbClr val="000000"/>
              </a:buClr>
              <a:buFont typeface="OpenSymbol"/>
              <a:buAutoNum type="arabicPeriod"/>
            </a:pPr>
            <a:r>
              <a:rPr b="0" lang="de-DE" sz="1600" spc="-1" strike="noStrike">
                <a:solidFill>
                  <a:schemeClr val="dk1"/>
                </a:solidFill>
                <a:latin typeface="Arial"/>
              </a:rPr>
              <a:t>Texte mit ähnlicher Bedeutung haben Vektoren, die im Vektorraum </a:t>
            </a:r>
            <a:r>
              <a:rPr b="1" lang="de-DE" sz="1600" spc="-1" strike="noStrike">
                <a:solidFill>
                  <a:schemeClr val="dk1"/>
                </a:solidFill>
                <a:latin typeface="Arial"/>
              </a:rPr>
              <a:t>nahe beieinander</a:t>
            </a:r>
            <a:r>
              <a:rPr b="0" lang="de-DE" sz="1600" spc="-1" strike="noStrike">
                <a:solidFill>
                  <a:schemeClr val="dk1"/>
                </a:solidFill>
                <a:latin typeface="Arial"/>
              </a:rPr>
              <a:t> liegen</a:t>
            </a:r>
            <a:endParaRPr b="0" lang="de-DE" sz="1600" spc="-1" strike="noStrike">
              <a:solidFill>
                <a:srgbClr val="000000"/>
              </a:solidFill>
              <a:latin typeface="Arial"/>
            </a:endParaRPr>
          </a:p>
          <a:p>
            <a:pPr>
              <a:lnSpc>
                <a:spcPct val="100000"/>
              </a:lnSpc>
            </a:pPr>
            <a:endParaRPr b="0" lang="de-DE" sz="1600" spc="-1" strike="noStrike">
              <a:solidFill>
                <a:srgbClr val="000000"/>
              </a:solidFill>
              <a:latin typeface="Arial"/>
            </a:endParaRPr>
          </a:p>
          <a:p>
            <a:pPr>
              <a:lnSpc>
                <a:spcPts val="1984"/>
              </a:lnSpc>
            </a:pPr>
            <a:r>
              <a:rPr b="1" lang="de-DE" sz="1600" spc="-1" strike="noStrike">
                <a:solidFill>
                  <a:schemeClr val="dk1"/>
                </a:solidFill>
                <a:latin typeface="Arial"/>
              </a:rPr>
              <a:t>Vorteil:</a:t>
            </a:r>
            <a:r>
              <a:rPr b="0" lang="de-DE" sz="1600" spc="-1" strike="noStrike">
                <a:solidFill>
                  <a:schemeClr val="dk1"/>
                </a:solidFill>
                <a:latin typeface="Arial"/>
              </a:rPr>
              <a:t> Das System </a:t>
            </a:r>
            <a:r>
              <a:rPr b="0" i="1" lang="de-DE" sz="1600" spc="-1" strike="noStrike">
                <a:solidFill>
                  <a:schemeClr val="dk1"/>
                </a:solidFill>
                <a:latin typeface="Arial"/>
              </a:rPr>
              <a:t>„versteht“</a:t>
            </a:r>
            <a:r>
              <a:rPr b="0" lang="de-DE" sz="1600" spc="-1" strike="noStrike">
                <a:solidFill>
                  <a:schemeClr val="dk1"/>
                </a:solidFill>
                <a:latin typeface="Arial"/>
              </a:rPr>
              <a:t> den Kontext und die semantische Ähnlichkeit von Begriffen.</a:t>
            </a:r>
            <a:endParaRPr b="0" lang="de-DE" sz="1600" spc="-1" strike="noStrike">
              <a:solidFill>
                <a:srgbClr val="000000"/>
              </a:solidFill>
              <a:latin typeface="Arial"/>
            </a:endParaRPr>
          </a:p>
          <a:p>
            <a:pPr>
              <a:lnSpc>
                <a:spcPct val="100000"/>
              </a:lnSpc>
            </a:pPr>
            <a:endParaRPr b="0" lang="de-DE" sz="1600" spc="-1" strike="noStrike">
              <a:solidFill>
                <a:srgbClr val="000000"/>
              </a:solidFill>
              <a:latin typeface="Arial"/>
            </a:endParaRPr>
          </a:p>
          <a:p>
            <a:pPr>
              <a:lnSpc>
                <a:spcPct val="100000"/>
              </a:lnSpc>
            </a:pPr>
            <a:r>
              <a:rPr b="1" lang="de-DE" sz="1800" spc="-1" strike="noStrike">
                <a:solidFill>
                  <a:schemeClr val="dk1"/>
                </a:solidFill>
                <a:latin typeface="Arial"/>
              </a:rPr>
              <a:t>Datenschutz:</a:t>
            </a:r>
            <a:endParaRPr b="0" lang="de-DE" sz="1800" spc="-1" strike="noStrike">
              <a:solidFill>
                <a:srgbClr val="000000"/>
              </a:solidFill>
              <a:latin typeface="Arial"/>
            </a:endParaRPr>
          </a:p>
          <a:p>
            <a:pPr>
              <a:lnSpc>
                <a:spcPts val="1984"/>
              </a:lnSpc>
              <a:spcBef>
                <a:spcPts val="601"/>
              </a:spcBef>
            </a:pPr>
            <a:r>
              <a:rPr b="0" i="1" lang="de-DE" sz="1600" spc="-1" strike="noStrike">
                <a:solidFill>
                  <a:schemeClr val="dk1"/>
                </a:solidFill>
                <a:latin typeface="Arial"/>
              </a:rPr>
              <a:t>Embedding-LLM</a:t>
            </a:r>
            <a:r>
              <a:rPr b="0" lang="de-DE" sz="1600" spc="-1" strike="noStrike">
                <a:solidFill>
                  <a:schemeClr val="dk1"/>
                </a:solidFill>
                <a:latin typeface="Arial"/>
              </a:rPr>
              <a:t> und </a:t>
            </a:r>
            <a:r>
              <a:rPr b="0" i="1" lang="de-DE" sz="1600" spc="-1" strike="noStrike">
                <a:solidFill>
                  <a:schemeClr val="dk1"/>
                </a:solidFill>
                <a:latin typeface="Arial"/>
              </a:rPr>
              <a:t>Vektordatenbank</a:t>
            </a:r>
            <a:r>
              <a:rPr b="0" lang="de-DE" sz="1600" spc="-1" strike="noStrike">
                <a:solidFill>
                  <a:schemeClr val="dk1"/>
                </a:solidFill>
                <a:latin typeface="Arial"/>
              </a:rPr>
              <a:t> werden </a:t>
            </a:r>
            <a:r>
              <a:rPr b="1" lang="de-DE" sz="1600" spc="-1" strike="noStrike">
                <a:solidFill>
                  <a:schemeClr val="dk1"/>
                </a:solidFill>
                <a:latin typeface="Arial"/>
              </a:rPr>
              <a:t>ausschließlich lokal</a:t>
            </a:r>
            <a:r>
              <a:rPr b="0" lang="de-DE" sz="1600" spc="-1" strike="noStrike">
                <a:solidFill>
                  <a:schemeClr val="dk1"/>
                </a:solidFill>
                <a:latin typeface="Arial"/>
              </a:rPr>
              <a:t> im geschützten Kliniknetz gehostet.</a:t>
            </a:r>
            <a:endParaRPr b="0" lang="de-DE" sz="1600" spc="-1" strike="noStrike">
              <a:solidFill>
                <a:srgbClr val="000000"/>
              </a:solidFill>
              <a:latin typeface="Arial"/>
            </a:endParaRPr>
          </a:p>
          <a:p>
            <a:pPr>
              <a:lnSpc>
                <a:spcPct val="100000"/>
              </a:lnSpc>
              <a:spcBef>
                <a:spcPts val="601"/>
              </a:spcBef>
            </a:pPr>
            <a:r>
              <a:rPr b="0" lang="de-DE" sz="1600" spc="-1" strike="noStrike">
                <a:solidFill>
                  <a:schemeClr val="dk1"/>
                </a:solidFill>
                <a:latin typeface="Wingdings"/>
              </a:rPr>
              <a:t></a:t>
            </a:r>
            <a:r>
              <a:rPr b="0" lang="de-DE" sz="1600" spc="-1" strike="noStrike">
                <a:solidFill>
                  <a:schemeClr val="dk1"/>
                </a:solidFill>
                <a:latin typeface="Arial"/>
              </a:rPr>
              <a:t> </a:t>
            </a:r>
            <a:r>
              <a:rPr b="1" lang="de-DE" sz="1600" spc="-1" strike="noStrike">
                <a:solidFill>
                  <a:schemeClr val="dk1"/>
                </a:solidFill>
                <a:latin typeface="Arial"/>
              </a:rPr>
              <a:t>keine sensiblen Daten verlassen das Klinikum!</a:t>
            </a:r>
            <a:endParaRPr b="0" lang="de-DE" sz="1600" spc="-1" strike="noStrike">
              <a:solidFill>
                <a:srgbClr val="000000"/>
              </a:solidFill>
              <a:latin typeface="Arial"/>
            </a:endParaRPr>
          </a:p>
          <a:p>
            <a:pPr>
              <a:lnSpc>
                <a:spcPct val="100000"/>
              </a:lnSpc>
            </a:pPr>
            <a:endParaRPr b="0" lang="de-DE" sz="1600" spc="-1" strike="noStrike">
              <a:solidFill>
                <a:srgbClr val="000000"/>
              </a:solidFill>
              <a:latin typeface="Arial"/>
            </a:endParaRPr>
          </a:p>
          <a:p>
            <a:pPr>
              <a:lnSpc>
                <a:spcPct val="100000"/>
              </a:lnSpc>
            </a:pPr>
            <a:endParaRPr b="0" lang="de-DE" sz="1600" spc="-1" strike="noStrike">
              <a:solidFill>
                <a:srgbClr val="000000"/>
              </a:solidFill>
              <a:latin typeface="Arial"/>
            </a:endParaRPr>
          </a:p>
          <a:p>
            <a:pPr>
              <a:lnSpc>
                <a:spcPct val="100000"/>
              </a:lnSpc>
            </a:pPr>
            <a:endParaRPr b="0" lang="de-DE" sz="1600" spc="-1" strike="noStrike">
              <a:solidFill>
                <a:srgbClr val="000000"/>
              </a:solidFill>
              <a:latin typeface="Arial"/>
            </a:endParaRPr>
          </a:p>
        </p:txBody>
      </p:sp>
      <p:sp>
        <p:nvSpPr>
          <p:cNvPr id="500"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1" lang="de-DE" sz="3200" spc="-1" strike="noStrike">
                <a:solidFill>
                  <a:schemeClr val="dk1"/>
                </a:solidFill>
                <a:latin typeface="Arial"/>
                <a:ea typeface="ヒラギノ角ゴ Pro W3"/>
              </a:rPr>
              <a:t>Lösungsansatz</a:t>
            </a:r>
            <a:endParaRPr b="0" lang="de-DE" sz="3200" spc="-1" strike="noStrike">
              <a:solidFill>
                <a:schemeClr val="dk1"/>
              </a:solidFill>
              <a:latin typeface="Arial"/>
            </a:endParaRPr>
          </a:p>
        </p:txBody>
      </p:sp>
      <p:sp>
        <p:nvSpPr>
          <p:cNvPr id="501" name="Freihandform: Form 7"/>
          <p:cNvSpPr/>
          <p:nvPr/>
        </p:nvSpPr>
        <p:spPr>
          <a:xfrm>
            <a:off x="5976000" y="1599480"/>
            <a:ext cx="1980000" cy="1352520"/>
          </a:xfrm>
          <a:custGeom>
            <a:avLst/>
            <a:gdLst>
              <a:gd name="textAreaLeft" fmla="*/ 0 w 1980000"/>
              <a:gd name="textAreaRight" fmla="*/ 1980360 w 1980000"/>
              <a:gd name="textAreaTop" fmla="*/ 0 h 1352520"/>
              <a:gd name="textAreaBottom" fmla="*/ 1352880 h 1352520"/>
            </a:gdLst>
            <a:ahLst/>
            <a:rect l="textAreaLeft" t="textAreaTop" r="textAreaRight" b="textAreaBottom"/>
            <a:pathLst>
              <a:path w="1333500" h="762000">
                <a:moveTo>
                  <a:pt x="1333500" y="381000"/>
                </a:moveTo>
                <a:cubicBezTo>
                  <a:pt x="1333500" y="591421"/>
                  <a:pt x="1034986" y="762000"/>
                  <a:pt x="666750" y="762000"/>
                </a:cubicBezTo>
                <a:cubicBezTo>
                  <a:pt x="298514" y="762000"/>
                  <a:pt x="0" y="591421"/>
                  <a:pt x="0" y="381000"/>
                </a:cubicBezTo>
                <a:cubicBezTo>
                  <a:pt x="0" y="170580"/>
                  <a:pt x="298514" y="0"/>
                  <a:pt x="666750" y="0"/>
                </a:cubicBezTo>
                <a:cubicBezTo>
                  <a:pt x="1034986" y="0"/>
                  <a:pt x="1333500" y="170580"/>
                  <a:pt x="1333500" y="381000"/>
                </a:cubicBezTo>
                <a:close/>
              </a:path>
            </a:pathLst>
          </a:custGeom>
          <a:solidFill>
            <a:schemeClr val="accent1">
              <a:lumMod val="20000"/>
              <a:lumOff val="80000"/>
            </a:schemeClr>
          </a:solidFill>
          <a:ln w="9360">
            <a:solidFill>
              <a:srgbClr val="a78bfa"/>
            </a:solidFill>
            <a:prstDash val="sysDash"/>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02" name="Textfeld 8"/>
          <p:cNvSpPr/>
          <p:nvPr/>
        </p:nvSpPr>
        <p:spPr>
          <a:xfrm>
            <a:off x="6048000" y="1260000"/>
            <a:ext cx="2582640" cy="273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de-DE" sz="1200" spc="-1" strike="noStrike">
                <a:solidFill>
                  <a:srgbClr val="4682b4"/>
                </a:solidFill>
                <a:latin typeface="Arial"/>
              </a:rPr>
              <a:t>Semantischer Cluster</a:t>
            </a:r>
            <a:endParaRPr b="0" lang="de-DE" sz="1200" spc="-1" strike="noStrike">
              <a:solidFill>
                <a:srgbClr val="000000"/>
              </a:solidFill>
              <a:latin typeface="Arial"/>
            </a:endParaRPr>
          </a:p>
        </p:txBody>
      </p:sp>
      <p:sp>
        <p:nvSpPr>
          <p:cNvPr id="503" name="Freihandform: Form 9"/>
          <p:cNvSpPr/>
          <p:nvPr/>
        </p:nvSpPr>
        <p:spPr>
          <a:xfrm>
            <a:off x="6732720" y="2087640"/>
            <a:ext cx="147240" cy="134640"/>
          </a:xfrm>
          <a:custGeom>
            <a:avLst/>
            <a:gdLst>
              <a:gd name="textAreaLeft" fmla="*/ 0 w 147240"/>
              <a:gd name="textAreaRight" fmla="*/ 147600 w 147240"/>
              <a:gd name="textAreaTop" fmla="*/ 0 h 134640"/>
              <a:gd name="textAreaBottom" fmla="*/ 135000 h 134640"/>
            </a:gdLst>
            <a:ahLst/>
            <a:rect l="textAreaLeft" t="textAreaTop" r="textAreaRight" b="textAreaBottom"/>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4682b4"/>
          </a:solidFill>
          <a:ln w="9360">
            <a:noFill/>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04" name="Textfeld 10"/>
          <p:cNvSpPr/>
          <p:nvPr/>
        </p:nvSpPr>
        <p:spPr>
          <a:xfrm>
            <a:off x="6569280" y="1844640"/>
            <a:ext cx="565560" cy="243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000" spc="-1" strike="noStrike">
                <a:solidFill>
                  <a:srgbClr val="000000"/>
                </a:solidFill>
                <a:latin typeface="Arial"/>
              </a:rPr>
              <a:t>HCC</a:t>
            </a:r>
            <a:endParaRPr b="0" lang="de-DE" sz="1000" spc="-1" strike="noStrike">
              <a:solidFill>
                <a:srgbClr val="000000"/>
              </a:solidFill>
              <a:latin typeface="Arial"/>
            </a:endParaRPr>
          </a:p>
        </p:txBody>
      </p:sp>
      <p:sp>
        <p:nvSpPr>
          <p:cNvPr id="505" name="Freihandform: Form 11"/>
          <p:cNvSpPr/>
          <p:nvPr/>
        </p:nvSpPr>
        <p:spPr>
          <a:xfrm>
            <a:off x="7323480" y="2357640"/>
            <a:ext cx="147600" cy="134640"/>
          </a:xfrm>
          <a:custGeom>
            <a:avLst/>
            <a:gdLst>
              <a:gd name="textAreaLeft" fmla="*/ 0 w 147600"/>
              <a:gd name="textAreaRight" fmla="*/ 147960 w 147600"/>
              <a:gd name="textAreaTop" fmla="*/ 0 h 134640"/>
              <a:gd name="textAreaBottom" fmla="*/ 135000 h 134640"/>
            </a:gdLst>
            <a:ahLst/>
            <a:rect l="textAreaLeft" t="textAreaTop" r="textAreaRight" b="textAreaBottom"/>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4682b4"/>
          </a:solidFill>
          <a:ln w="9360">
            <a:noFill/>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06" name="Textfeld 12"/>
          <p:cNvSpPr/>
          <p:nvPr/>
        </p:nvSpPr>
        <p:spPr>
          <a:xfrm>
            <a:off x="7047720" y="2122920"/>
            <a:ext cx="908280" cy="243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000" spc="-1" strike="noStrike">
                <a:solidFill>
                  <a:srgbClr val="000000"/>
                </a:solidFill>
                <a:latin typeface="Arial"/>
              </a:rPr>
              <a:t>Leberkrebs</a:t>
            </a:r>
            <a:endParaRPr b="0" lang="de-DE" sz="1000" spc="-1" strike="noStrike">
              <a:solidFill>
                <a:srgbClr val="000000"/>
              </a:solidFill>
              <a:latin typeface="Arial"/>
            </a:endParaRPr>
          </a:p>
        </p:txBody>
      </p:sp>
      <p:sp>
        <p:nvSpPr>
          <p:cNvPr id="507" name="Freihandform: Form 13"/>
          <p:cNvSpPr/>
          <p:nvPr/>
        </p:nvSpPr>
        <p:spPr>
          <a:xfrm>
            <a:off x="6954480" y="2424960"/>
            <a:ext cx="147240" cy="135000"/>
          </a:xfrm>
          <a:custGeom>
            <a:avLst/>
            <a:gdLst>
              <a:gd name="textAreaLeft" fmla="*/ 0 w 147240"/>
              <a:gd name="textAreaRight" fmla="*/ 147600 w 147240"/>
              <a:gd name="textAreaTop" fmla="*/ 0 h 135000"/>
              <a:gd name="textAreaBottom" fmla="*/ 135360 h 135000"/>
            </a:gdLst>
            <a:ahLst/>
            <a:rect l="textAreaLeft" t="textAreaTop" r="textAreaRight" b="textAreaBottom"/>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4682b4"/>
          </a:solidFill>
          <a:ln w="9360">
            <a:noFill/>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08" name="Textfeld 14"/>
          <p:cNvSpPr/>
          <p:nvPr/>
        </p:nvSpPr>
        <p:spPr>
          <a:xfrm>
            <a:off x="6330960" y="2520000"/>
            <a:ext cx="1409040" cy="243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000" spc="-1" strike="noStrike">
                <a:solidFill>
                  <a:srgbClr val="000000"/>
                </a:solidFill>
                <a:latin typeface="Arial"/>
              </a:rPr>
              <a:t>hepatozellulär</a:t>
            </a:r>
            <a:endParaRPr b="0" lang="de-DE" sz="1000" spc="-1" strike="noStrike">
              <a:solidFill>
                <a:srgbClr val="000000"/>
              </a:solidFill>
              <a:latin typeface="Arial"/>
            </a:endParaRPr>
          </a:p>
        </p:txBody>
      </p:sp>
      <p:sp>
        <p:nvSpPr>
          <p:cNvPr id="509" name="Freihandform: Form 15"/>
          <p:cNvSpPr/>
          <p:nvPr/>
        </p:nvSpPr>
        <p:spPr>
          <a:xfrm>
            <a:off x="7920000" y="3060000"/>
            <a:ext cx="147240" cy="135000"/>
          </a:xfrm>
          <a:custGeom>
            <a:avLst/>
            <a:gdLst>
              <a:gd name="textAreaLeft" fmla="*/ 0 w 147240"/>
              <a:gd name="textAreaRight" fmla="*/ 147600 w 147240"/>
              <a:gd name="textAreaTop" fmla="*/ 0 h 135000"/>
              <a:gd name="textAreaBottom" fmla="*/ 135360 h 135000"/>
            </a:gdLst>
            <a:ahLst/>
            <a:rect l="textAreaLeft" t="textAreaTop" r="textAreaRight" b="textAreaBottom"/>
            <a:pathLst>
              <a:path w="95250" h="95250">
                <a:moveTo>
                  <a:pt x="95250" y="47625"/>
                </a:moveTo>
                <a:cubicBezTo>
                  <a:pt x="95250" y="73928"/>
                  <a:pt x="73928" y="95250"/>
                  <a:pt x="47625" y="95250"/>
                </a:cubicBezTo>
                <a:cubicBezTo>
                  <a:pt x="21322" y="95250"/>
                  <a:pt x="0" y="73928"/>
                  <a:pt x="0" y="47625"/>
                </a:cubicBezTo>
                <a:cubicBezTo>
                  <a:pt x="0" y="21322"/>
                  <a:pt x="21322" y="0"/>
                  <a:pt x="47625" y="0"/>
                </a:cubicBezTo>
                <a:cubicBezTo>
                  <a:pt x="73928" y="0"/>
                  <a:pt x="95250" y="21322"/>
                  <a:pt x="95250" y="47625"/>
                </a:cubicBezTo>
                <a:close/>
              </a:path>
            </a:pathLst>
          </a:custGeom>
          <a:solidFill>
            <a:srgbClr val="d9534f"/>
          </a:solidFill>
          <a:ln w="9360">
            <a:noFill/>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10" name="Textfeld 16"/>
          <p:cNvSpPr/>
          <p:nvPr/>
        </p:nvSpPr>
        <p:spPr>
          <a:xfrm>
            <a:off x="8028000" y="3012120"/>
            <a:ext cx="858240" cy="243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de-DE" sz="1000" spc="-1" strike="noStrike">
                <a:solidFill>
                  <a:srgbClr val="000000"/>
                </a:solidFill>
                <a:latin typeface="Arial"/>
              </a:rPr>
              <a:t>Nierenstein</a:t>
            </a:r>
            <a:endParaRPr b="0" lang="de-DE" sz="1000" spc="-1" strike="noStrike">
              <a:solidFill>
                <a:srgbClr val="000000"/>
              </a:solidFill>
              <a:latin typeface="Arial"/>
            </a:endParaRPr>
          </a:p>
        </p:txBody>
      </p:sp>
    </p:spTree>
  </p:cSld>
  <p:transition>
    <p:fade/>
  </p:transition>
  <p:timing>
    <p:tnLst>
      <p:par>
        <p:cTn id="15" dur="indefinite" restart="never" nodeType="tmRoot">
          <p:childTnLst>
            <p:seq>
              <p:cTn id="16" dur="indefinite" nodeType="mainSeq">
                <p:childTnLst>
                  <p:par>
                    <p:cTn id="17" fill="hold">
                      <p:stCondLst>
                        <p:cond delay="0"/>
                      </p:stCondLst>
                      <p:childTnLst>
                        <p:par>
                          <p:cTn id="18" fill="hold">
                            <p:stCondLst>
                              <p:cond delay="0"/>
                            </p:stCondLst>
                            <p:childTnLst>
                              <p:par>
                                <p:cTn id="19" nodeType="withEffect" fill="hold" presetClass="entr" presetID="10">
                                  <p:stCondLst>
                                    <p:cond delay="250"/>
                                  </p:stCondLst>
                                  <p:iterate type="el">
                                    <p:tmAbs val="100"/>
                                  </p:iterate>
                                  <p:childTnLst>
                                    <p:set>
                                      <p:cBhvr>
                                        <p:cTn id="20" dur="1" fill="hold">
                                          <p:stCondLst>
                                            <p:cond delay="0"/>
                                          </p:stCondLst>
                                        </p:cTn>
                                        <p:tgtEl>
                                          <p:spTgt spid="499"/>
                                        </p:tgtEl>
                                        <p:attrNameLst>
                                          <p:attrName>style.visibility</p:attrName>
                                        </p:attrNameLst>
                                      </p:cBhvr>
                                      <p:to>
                                        <p:strVal val="visible"/>
                                      </p:to>
                                    </p:set>
                                    <p:animEffect filter="fade" transition="in">
                                      <p:cBhvr additive="repl">
                                        <p:cTn id="21" dur="500"/>
                                        <p:tgtEl>
                                          <p:spTgt spid="4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511" name="Grafik 12"/>
          <p:cNvGrpSpPr/>
          <p:nvPr/>
        </p:nvGrpSpPr>
        <p:grpSpPr>
          <a:xfrm>
            <a:off x="2463480" y="1951200"/>
            <a:ext cx="2005920" cy="1480320"/>
            <a:chOff x="2463480" y="1951200"/>
            <a:chExt cx="2005920" cy="1480320"/>
          </a:xfrm>
        </p:grpSpPr>
        <p:sp>
          <p:nvSpPr>
            <p:cNvPr id="512" name="Freihandform: Form 21"/>
            <p:cNvSpPr/>
            <p:nvPr/>
          </p:nvSpPr>
          <p:spPr>
            <a:xfrm>
              <a:off x="2470680" y="1951200"/>
              <a:ext cx="1998720" cy="1480320"/>
            </a:xfrm>
            <a:custGeom>
              <a:avLst/>
              <a:gdLst>
                <a:gd name="textAreaLeft" fmla="*/ 0 w 1998720"/>
                <a:gd name="textAreaRight" fmla="*/ 1999080 w 1998720"/>
                <a:gd name="textAreaTop" fmla="*/ 0 h 1480320"/>
                <a:gd name="textAreaBottom" fmla="*/ 1480680 h 1480320"/>
              </a:gdLst>
              <a:ahLst/>
              <a:rect l="textAreaLeft" t="textAreaTop" r="textAreaRight" b="textAreaBottom"/>
              <a:pathLst>
                <a:path w="1999071" h="1480809">
                  <a:moveTo>
                    <a:pt x="1879029" y="-239"/>
                  </a:moveTo>
                  <a:cubicBezTo>
                    <a:pt x="1945273" y="-239"/>
                    <a:pt x="1998973" y="52799"/>
                    <a:pt x="1998973" y="118226"/>
                  </a:cubicBezTo>
                  <a:lnTo>
                    <a:pt x="1998973" y="1362106"/>
                  </a:lnTo>
                  <a:cubicBezTo>
                    <a:pt x="1998973" y="1427532"/>
                    <a:pt x="1945273" y="1480570"/>
                    <a:pt x="1879029" y="1480570"/>
                  </a:cubicBezTo>
                  <a:lnTo>
                    <a:pt x="119846" y="1480570"/>
                  </a:lnTo>
                  <a:cubicBezTo>
                    <a:pt x="53603" y="1480570"/>
                    <a:pt x="-98" y="1427532"/>
                    <a:pt x="-98" y="1362106"/>
                  </a:cubicBezTo>
                  <a:lnTo>
                    <a:pt x="-98" y="118226"/>
                  </a:lnTo>
                  <a:cubicBezTo>
                    <a:pt x="-98" y="52799"/>
                    <a:pt x="53603" y="-239"/>
                    <a:pt x="119846" y="-239"/>
                  </a:cubicBezTo>
                  <a:close/>
                </a:path>
              </a:pathLst>
            </a:custGeom>
            <a:solidFill>
              <a:srgbClr val="ffffff"/>
            </a:solidFill>
            <a:ln w="15120">
              <a:solidFill>
                <a:srgbClr val="60a5fa"/>
              </a:solidFill>
              <a:miter/>
            </a:ln>
            <a:effectLst>
              <a:outerShdw dist="25455" dir="2700000" blurRad="50760" rotWithShape="0">
                <a:srgbClr val="000000">
                  <a:alpha val="20000"/>
                </a:srgbClr>
              </a:outerShdw>
            </a:effectLst>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13" name="Textfeld 22"/>
            <p:cNvSpPr/>
            <p:nvPr/>
          </p:nvSpPr>
          <p:spPr>
            <a:xfrm>
              <a:off x="2966400" y="2109960"/>
              <a:ext cx="1467360" cy="2887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de-DE" sz="1300" spc="-1" strike="noStrike">
                  <a:solidFill>
                    <a:srgbClr val="1f2937"/>
                  </a:solidFill>
                  <a:latin typeface="Arial"/>
                </a:rPr>
                <a:t>Embedding-LLM</a:t>
              </a:r>
              <a:endParaRPr b="0" lang="de-DE" sz="1300" spc="-1" strike="noStrike">
                <a:solidFill>
                  <a:srgbClr val="000000"/>
                </a:solidFill>
                <a:latin typeface="Arial"/>
              </a:endParaRPr>
            </a:p>
          </p:txBody>
        </p:sp>
        <p:sp>
          <p:nvSpPr>
            <p:cNvPr id="514" name="Textfeld 23"/>
            <p:cNvSpPr/>
            <p:nvPr/>
          </p:nvSpPr>
          <p:spPr>
            <a:xfrm>
              <a:off x="2595240" y="2547360"/>
              <a:ext cx="1737000" cy="256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de-DE" sz="1090" spc="-1" strike="noStrike">
                  <a:solidFill>
                    <a:srgbClr val="4b5563"/>
                  </a:solidFill>
                  <a:latin typeface="Arial"/>
                </a:rPr>
                <a:t>„</a:t>
              </a:r>
              <a:r>
                <a:rPr b="0" lang="de-DE" sz="1090" spc="-1" strike="noStrike">
                  <a:solidFill>
                    <a:srgbClr val="4b5563"/>
                  </a:solidFill>
                  <a:latin typeface="Arial"/>
                </a:rPr>
                <a:t>Bedeutungs-Übersetzer“</a:t>
              </a:r>
              <a:endParaRPr b="0" lang="de-DE" sz="1090" spc="-1" strike="noStrike">
                <a:solidFill>
                  <a:srgbClr val="000000"/>
                </a:solidFill>
                <a:latin typeface="Arial"/>
              </a:endParaRPr>
            </a:p>
          </p:txBody>
        </p:sp>
        <p:sp>
          <p:nvSpPr>
            <p:cNvPr id="515" name="Textfeld 24"/>
            <p:cNvSpPr/>
            <p:nvPr/>
          </p:nvSpPr>
          <p:spPr>
            <a:xfrm>
              <a:off x="2463480" y="2823120"/>
              <a:ext cx="1994760" cy="4258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0" i="1" lang="de-DE" sz="1100" spc="-1" strike="noStrike">
                  <a:solidFill>
                    <a:srgbClr val="6b7280"/>
                  </a:solidFill>
                  <a:latin typeface="Arial"/>
                </a:rPr>
                <a:t>Liest Text und erfasst</a:t>
              </a:r>
              <a:endParaRPr b="0" lang="de-DE" sz="1100" spc="-1" strike="noStrike">
                <a:solidFill>
                  <a:srgbClr val="000000"/>
                </a:solidFill>
                <a:latin typeface="Arial"/>
              </a:endParaRPr>
            </a:p>
            <a:p>
              <a:pPr algn="ctr">
                <a:lnSpc>
                  <a:spcPct val="100000"/>
                </a:lnSpc>
              </a:pPr>
              <a:r>
                <a:rPr b="0" i="1" lang="de-DE" sz="1100" spc="-1" strike="noStrike">
                  <a:solidFill>
                    <a:srgbClr val="6b7280"/>
                  </a:solidFill>
                  <a:latin typeface="Arial"/>
                </a:rPr>
                <a:t>dessen semantische Essenz.</a:t>
              </a:r>
              <a:endParaRPr b="0" lang="de-DE" sz="1100" spc="-1" strike="noStrike">
                <a:solidFill>
                  <a:srgbClr val="000000"/>
                </a:solidFill>
                <a:latin typeface="Arial"/>
              </a:endParaRPr>
            </a:p>
          </p:txBody>
        </p:sp>
      </p:grpSp>
      <p:grpSp>
        <p:nvGrpSpPr>
          <p:cNvPr id="516" name="Grafik 12"/>
          <p:cNvGrpSpPr/>
          <p:nvPr/>
        </p:nvGrpSpPr>
        <p:grpSpPr>
          <a:xfrm>
            <a:off x="4956480" y="1951200"/>
            <a:ext cx="2014560" cy="1480320"/>
            <a:chOff x="4956480" y="1951200"/>
            <a:chExt cx="2014560" cy="1480320"/>
          </a:xfrm>
        </p:grpSpPr>
        <p:sp>
          <p:nvSpPr>
            <p:cNvPr id="517" name="Freihandform: Form 28"/>
            <p:cNvSpPr/>
            <p:nvPr/>
          </p:nvSpPr>
          <p:spPr>
            <a:xfrm>
              <a:off x="4969440" y="1951200"/>
              <a:ext cx="1998720" cy="1480320"/>
            </a:xfrm>
            <a:custGeom>
              <a:avLst/>
              <a:gdLst>
                <a:gd name="textAreaLeft" fmla="*/ 0 w 1998720"/>
                <a:gd name="textAreaRight" fmla="*/ 1999080 w 1998720"/>
                <a:gd name="textAreaTop" fmla="*/ 0 h 1480320"/>
                <a:gd name="textAreaBottom" fmla="*/ 1480680 h 1480320"/>
              </a:gdLst>
              <a:ahLst/>
              <a:rect l="textAreaLeft" t="textAreaTop" r="textAreaRight" b="textAreaBottom"/>
              <a:pathLst>
                <a:path w="1999071" h="1480809">
                  <a:moveTo>
                    <a:pt x="1879029" y="-239"/>
                  </a:moveTo>
                  <a:cubicBezTo>
                    <a:pt x="1945273" y="-239"/>
                    <a:pt x="1998973" y="52799"/>
                    <a:pt x="1998973" y="118226"/>
                  </a:cubicBezTo>
                  <a:lnTo>
                    <a:pt x="1998973" y="1362106"/>
                  </a:lnTo>
                  <a:cubicBezTo>
                    <a:pt x="1998973" y="1427532"/>
                    <a:pt x="1945273" y="1480570"/>
                    <a:pt x="1879029" y="1480570"/>
                  </a:cubicBezTo>
                  <a:lnTo>
                    <a:pt x="119846" y="1480570"/>
                  </a:lnTo>
                  <a:cubicBezTo>
                    <a:pt x="53603" y="1480570"/>
                    <a:pt x="-98" y="1427532"/>
                    <a:pt x="-98" y="1362106"/>
                  </a:cubicBezTo>
                  <a:lnTo>
                    <a:pt x="-98" y="118226"/>
                  </a:lnTo>
                  <a:cubicBezTo>
                    <a:pt x="-98" y="52799"/>
                    <a:pt x="53603" y="-239"/>
                    <a:pt x="119846" y="-239"/>
                  </a:cubicBezTo>
                  <a:close/>
                </a:path>
              </a:pathLst>
            </a:custGeom>
            <a:solidFill>
              <a:srgbClr val="fefce8"/>
            </a:solidFill>
            <a:ln w="15120">
              <a:solidFill>
                <a:srgbClr val="facc15"/>
              </a:solidFill>
              <a:miter/>
            </a:ln>
            <a:effectLst>
              <a:outerShdw dist="25455" dir="2700000" blurRad="50760" rotWithShape="0">
                <a:srgbClr val="000000">
                  <a:alpha val="20000"/>
                </a:srgbClr>
              </a:outerShdw>
            </a:effectLst>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18" name="Textfeld 29"/>
            <p:cNvSpPr/>
            <p:nvPr/>
          </p:nvSpPr>
          <p:spPr>
            <a:xfrm>
              <a:off x="5149800" y="2145960"/>
              <a:ext cx="1633680" cy="2887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de-DE" sz="1300" spc="-1" strike="noStrike">
                  <a:solidFill>
                    <a:srgbClr val="1f2937"/>
                  </a:solidFill>
                  <a:latin typeface="Arial"/>
                </a:rPr>
                <a:t>Ergebnis-Vektoren</a:t>
              </a:r>
              <a:endParaRPr b="0" lang="de-DE" sz="1300" spc="-1" strike="noStrike">
                <a:solidFill>
                  <a:srgbClr val="000000"/>
                </a:solidFill>
                <a:latin typeface="Arial"/>
              </a:endParaRPr>
            </a:p>
          </p:txBody>
        </p:sp>
        <p:sp>
          <p:nvSpPr>
            <p:cNvPr id="519" name="Textfeld 30"/>
            <p:cNvSpPr/>
            <p:nvPr/>
          </p:nvSpPr>
          <p:spPr>
            <a:xfrm>
              <a:off x="4956480" y="2468160"/>
              <a:ext cx="2014560" cy="256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de-DE" sz="1090" spc="-1" strike="noStrike">
                  <a:solidFill>
                    <a:srgbClr val="4b5563"/>
                  </a:solidFill>
                  <a:latin typeface="Arial"/>
                </a:rPr>
                <a:t>Numerische „Fingerabdrücke“</a:t>
              </a:r>
              <a:endParaRPr b="0" lang="de-DE" sz="1090" spc="-1" strike="noStrike">
                <a:solidFill>
                  <a:srgbClr val="000000"/>
                </a:solidFill>
                <a:latin typeface="Arial"/>
              </a:endParaRPr>
            </a:p>
          </p:txBody>
        </p:sp>
        <p:sp>
          <p:nvSpPr>
            <p:cNvPr id="520" name="Textfeld 31"/>
            <p:cNvSpPr/>
            <p:nvPr/>
          </p:nvSpPr>
          <p:spPr>
            <a:xfrm>
              <a:off x="5397840" y="2616480"/>
              <a:ext cx="1283040" cy="256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de-DE" sz="1090" spc="-1" strike="noStrike">
                  <a:solidFill>
                    <a:srgbClr val="4b5563"/>
                  </a:solidFill>
                  <a:latin typeface="Arial"/>
                </a:rPr>
                <a:t>der Bedeutungen.</a:t>
              </a:r>
              <a:endParaRPr b="0" lang="de-DE" sz="1090" spc="-1" strike="noStrike">
                <a:solidFill>
                  <a:srgbClr val="000000"/>
                </a:solidFill>
                <a:latin typeface="Arial"/>
              </a:endParaRPr>
            </a:p>
          </p:txBody>
        </p:sp>
        <p:sp>
          <p:nvSpPr>
            <p:cNvPr id="521" name="Textfeld 32"/>
            <p:cNvSpPr/>
            <p:nvPr/>
          </p:nvSpPr>
          <p:spPr>
            <a:xfrm>
              <a:off x="5023080" y="2922480"/>
              <a:ext cx="1891080" cy="233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de-DE" sz="939" spc="-1" strike="noStrike">
                  <a:solidFill>
                    <a:srgbClr val="a16207"/>
                  </a:solidFill>
                  <a:latin typeface="Courier New"/>
                </a:rPr>
                <a:t>[0.12, -0.45, 0.81, ...]</a:t>
              </a:r>
              <a:endParaRPr b="0" lang="de-DE" sz="939" spc="-1" strike="noStrike">
                <a:solidFill>
                  <a:srgbClr val="000000"/>
                </a:solidFill>
                <a:latin typeface="Arial"/>
              </a:endParaRPr>
            </a:p>
          </p:txBody>
        </p:sp>
      </p:grpSp>
      <p:grpSp>
        <p:nvGrpSpPr>
          <p:cNvPr id="522" name="Grafik 12"/>
          <p:cNvGrpSpPr/>
          <p:nvPr/>
        </p:nvGrpSpPr>
        <p:grpSpPr>
          <a:xfrm>
            <a:off x="256680" y="1989720"/>
            <a:ext cx="1398960" cy="1480320"/>
            <a:chOff x="256680" y="1989720"/>
            <a:chExt cx="1398960" cy="1480320"/>
          </a:xfrm>
        </p:grpSpPr>
        <p:sp>
          <p:nvSpPr>
            <p:cNvPr id="523" name="Freihandform: Form 35"/>
            <p:cNvSpPr/>
            <p:nvPr/>
          </p:nvSpPr>
          <p:spPr>
            <a:xfrm>
              <a:off x="256680" y="1989720"/>
              <a:ext cx="1398960" cy="493200"/>
            </a:xfrm>
            <a:custGeom>
              <a:avLst/>
              <a:gdLst>
                <a:gd name="textAreaLeft" fmla="*/ 0 w 1398960"/>
                <a:gd name="textAreaRight" fmla="*/ 1399320 w 1398960"/>
                <a:gd name="textAreaTop" fmla="*/ 0 h 493200"/>
                <a:gd name="textAreaBottom" fmla="*/ 493560 h 493200"/>
              </a:gdLst>
              <a:ahLst/>
              <a:rect l="textAreaLeft" t="textAreaTop" r="textAreaRight" b="textAreaBottom"/>
              <a:pathLst>
                <a:path w="1399349" h="493603">
                  <a:moveTo>
                    <a:pt x="1399271" y="246581"/>
                  </a:moveTo>
                  <a:cubicBezTo>
                    <a:pt x="1399271" y="382886"/>
                    <a:pt x="1086015" y="493383"/>
                    <a:pt x="699596" y="493383"/>
                  </a:cubicBezTo>
                  <a:cubicBezTo>
                    <a:pt x="313176" y="493383"/>
                    <a:pt x="-80" y="382886"/>
                    <a:pt x="-80" y="246581"/>
                  </a:cubicBezTo>
                  <a:cubicBezTo>
                    <a:pt x="-80" y="110277"/>
                    <a:pt x="313176" y="-220"/>
                    <a:pt x="699596" y="-220"/>
                  </a:cubicBezTo>
                  <a:cubicBezTo>
                    <a:pt x="1086015" y="-220"/>
                    <a:pt x="1399271" y="110277"/>
                    <a:pt x="1399271" y="246581"/>
                  </a:cubicBezTo>
                  <a:close/>
                </a:path>
              </a:pathLst>
            </a:custGeom>
            <a:solidFill>
              <a:srgbClr val="f3f4f6"/>
            </a:solidFill>
            <a:ln w="10080">
              <a:solidFill>
                <a:srgbClr val="9ca3af"/>
              </a:solidFill>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24" name="Freihandform: Form 36"/>
            <p:cNvSpPr/>
            <p:nvPr/>
          </p:nvSpPr>
          <p:spPr>
            <a:xfrm>
              <a:off x="256680" y="2236320"/>
              <a:ext cx="1398960" cy="986760"/>
            </a:xfrm>
            <a:custGeom>
              <a:avLst/>
              <a:gdLst>
                <a:gd name="textAreaLeft" fmla="*/ 0 w 1398960"/>
                <a:gd name="textAreaRight" fmla="*/ 1399320 w 1398960"/>
                <a:gd name="textAreaTop" fmla="*/ 0 h 986760"/>
                <a:gd name="textAreaBottom" fmla="*/ 987120 h 986760"/>
              </a:gdLst>
              <a:ahLst/>
              <a:rect l="textAreaLeft" t="textAreaTop" r="textAreaRight" b="textAreaBottom"/>
              <a:pathLst>
                <a:path w="1399349" h="987206">
                  <a:moveTo>
                    <a:pt x="-80" y="-220"/>
                  </a:moveTo>
                  <a:lnTo>
                    <a:pt x="1399271" y="-220"/>
                  </a:lnTo>
                  <a:lnTo>
                    <a:pt x="1399271" y="986986"/>
                  </a:lnTo>
                  <a:lnTo>
                    <a:pt x="-80" y="986986"/>
                  </a:lnTo>
                  <a:close/>
                </a:path>
              </a:pathLst>
            </a:custGeom>
            <a:solidFill>
              <a:srgbClr val="f3f4f6"/>
            </a:solidFill>
            <a:ln w="10080">
              <a:solidFill>
                <a:srgbClr val="9ca3af"/>
              </a:solidFill>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25" name="Freihandform: Form 37"/>
            <p:cNvSpPr/>
            <p:nvPr/>
          </p:nvSpPr>
          <p:spPr>
            <a:xfrm>
              <a:off x="256680" y="2976840"/>
              <a:ext cx="1398960" cy="493200"/>
            </a:xfrm>
            <a:custGeom>
              <a:avLst/>
              <a:gdLst>
                <a:gd name="textAreaLeft" fmla="*/ 0 w 1398960"/>
                <a:gd name="textAreaRight" fmla="*/ 1399320 w 1398960"/>
                <a:gd name="textAreaTop" fmla="*/ 0 h 493200"/>
                <a:gd name="textAreaBottom" fmla="*/ 493560 h 493200"/>
              </a:gdLst>
              <a:ahLst/>
              <a:rect l="textAreaLeft" t="textAreaTop" r="textAreaRight" b="textAreaBottom"/>
              <a:pathLst>
                <a:path w="1399349" h="493603">
                  <a:moveTo>
                    <a:pt x="1399271" y="246581"/>
                  </a:moveTo>
                  <a:cubicBezTo>
                    <a:pt x="1399271" y="382886"/>
                    <a:pt x="1086015" y="493383"/>
                    <a:pt x="699596" y="493383"/>
                  </a:cubicBezTo>
                  <a:cubicBezTo>
                    <a:pt x="313176" y="493383"/>
                    <a:pt x="-80" y="382886"/>
                    <a:pt x="-80" y="246581"/>
                  </a:cubicBezTo>
                  <a:cubicBezTo>
                    <a:pt x="-80" y="110276"/>
                    <a:pt x="313176" y="-220"/>
                    <a:pt x="699596" y="-220"/>
                  </a:cubicBezTo>
                  <a:cubicBezTo>
                    <a:pt x="1086015" y="-220"/>
                    <a:pt x="1399271" y="110276"/>
                    <a:pt x="1399271" y="246581"/>
                  </a:cubicBezTo>
                  <a:close/>
                </a:path>
              </a:pathLst>
            </a:custGeom>
            <a:solidFill>
              <a:srgbClr val="e5e7eb"/>
            </a:solidFill>
            <a:ln w="10080">
              <a:solidFill>
                <a:srgbClr val="9ca3af"/>
              </a:solidFill>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26" name="Textfeld 38"/>
            <p:cNvSpPr/>
            <p:nvPr/>
          </p:nvSpPr>
          <p:spPr>
            <a:xfrm>
              <a:off x="357120" y="2276280"/>
              <a:ext cx="1267560" cy="2887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de-DE" sz="1300" spc="-1" strike="noStrike">
                  <a:solidFill>
                    <a:srgbClr val="000000"/>
                  </a:solidFill>
                  <a:latin typeface="Arial"/>
                </a:rPr>
                <a:t>Biobank DWH</a:t>
              </a:r>
              <a:endParaRPr b="0" lang="de-DE" sz="1300" spc="-1" strike="noStrike">
                <a:solidFill>
                  <a:srgbClr val="000000"/>
                </a:solidFill>
                <a:latin typeface="Arial"/>
              </a:endParaRPr>
            </a:p>
          </p:txBody>
        </p:sp>
        <p:sp>
          <p:nvSpPr>
            <p:cNvPr id="527" name="Textfeld 39"/>
            <p:cNvSpPr/>
            <p:nvPr/>
          </p:nvSpPr>
          <p:spPr>
            <a:xfrm>
              <a:off x="421200" y="2545200"/>
              <a:ext cx="1100160" cy="4258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0" lang="de-DE" sz="1100" spc="-1" strike="noStrike">
                  <a:solidFill>
                    <a:srgbClr val="000000"/>
                  </a:solidFill>
                  <a:latin typeface="Arial"/>
                </a:rPr>
                <a:t>Unstrukturierte</a:t>
              </a:r>
              <a:endParaRPr b="0" lang="de-DE" sz="1100" spc="-1" strike="noStrike">
                <a:solidFill>
                  <a:srgbClr val="000000"/>
                </a:solidFill>
                <a:latin typeface="Arial"/>
              </a:endParaRPr>
            </a:p>
            <a:p>
              <a:pPr algn="ctr">
                <a:lnSpc>
                  <a:spcPct val="100000"/>
                </a:lnSpc>
              </a:pPr>
              <a:r>
                <a:rPr b="0" lang="de-DE" sz="1100" spc="-1" strike="noStrike">
                  <a:solidFill>
                    <a:srgbClr val="000000"/>
                  </a:solidFill>
                  <a:latin typeface="Arial"/>
                </a:rPr>
                <a:t>Befundtexte</a:t>
              </a:r>
              <a:endParaRPr b="0" lang="de-DE" sz="1100" spc="-1" strike="noStrike">
                <a:solidFill>
                  <a:srgbClr val="000000"/>
                </a:solidFill>
                <a:latin typeface="Arial"/>
              </a:endParaRPr>
            </a:p>
          </p:txBody>
        </p:sp>
      </p:grpSp>
      <p:grpSp>
        <p:nvGrpSpPr>
          <p:cNvPr id="528" name="Grafik 12"/>
          <p:cNvGrpSpPr/>
          <p:nvPr/>
        </p:nvGrpSpPr>
        <p:grpSpPr>
          <a:xfrm>
            <a:off x="7500600" y="1977840"/>
            <a:ext cx="1571400" cy="1480320"/>
            <a:chOff x="7500600" y="1977840"/>
            <a:chExt cx="1571400" cy="1480320"/>
          </a:xfrm>
        </p:grpSpPr>
        <p:grpSp>
          <p:nvGrpSpPr>
            <p:cNvPr id="529" name="Grafik 12"/>
            <p:cNvGrpSpPr/>
            <p:nvPr/>
          </p:nvGrpSpPr>
          <p:grpSpPr>
            <a:xfrm>
              <a:off x="7500600" y="1977840"/>
              <a:ext cx="1571400" cy="1480320"/>
              <a:chOff x="7500600" y="1977840"/>
              <a:chExt cx="1571400" cy="1480320"/>
            </a:xfrm>
          </p:grpSpPr>
          <p:sp>
            <p:nvSpPr>
              <p:cNvPr id="530" name="Freihandform: Form 43"/>
              <p:cNvSpPr/>
              <p:nvPr/>
            </p:nvSpPr>
            <p:spPr>
              <a:xfrm>
                <a:off x="7500600" y="1977840"/>
                <a:ext cx="1558800" cy="493200"/>
              </a:xfrm>
              <a:custGeom>
                <a:avLst/>
                <a:gdLst>
                  <a:gd name="textAreaLeft" fmla="*/ 0 w 1558800"/>
                  <a:gd name="textAreaRight" fmla="*/ 1559160 w 1558800"/>
                  <a:gd name="textAreaTop" fmla="*/ 0 h 493200"/>
                  <a:gd name="textAreaBottom" fmla="*/ 493560 h 493200"/>
                </a:gdLst>
                <a:ahLst/>
                <a:rect l="textAreaLeft" t="textAreaTop" r="textAreaRight" b="textAreaBottom"/>
                <a:pathLst>
                  <a:path w="1399349" h="493603">
                    <a:moveTo>
                      <a:pt x="1399345" y="246580"/>
                    </a:moveTo>
                    <a:cubicBezTo>
                      <a:pt x="1399345" y="382885"/>
                      <a:pt x="1086090" y="493382"/>
                      <a:pt x="699670" y="493382"/>
                    </a:cubicBezTo>
                    <a:cubicBezTo>
                      <a:pt x="313251" y="493382"/>
                      <a:pt x="-5" y="382885"/>
                      <a:pt x="-5" y="246580"/>
                    </a:cubicBezTo>
                    <a:cubicBezTo>
                      <a:pt x="-5" y="110275"/>
                      <a:pt x="313251" y="-222"/>
                      <a:pt x="699670" y="-222"/>
                    </a:cubicBezTo>
                    <a:cubicBezTo>
                      <a:pt x="1086090" y="-222"/>
                      <a:pt x="1399345" y="110275"/>
                      <a:pt x="1399345" y="246580"/>
                    </a:cubicBezTo>
                    <a:close/>
                  </a:path>
                </a:pathLst>
              </a:custGeom>
              <a:solidFill>
                <a:srgbClr val="dcfce7"/>
              </a:solidFill>
              <a:ln w="10080">
                <a:solidFill>
                  <a:srgbClr val="4ade80"/>
                </a:solidFill>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31" name="Freihandform: Form 44"/>
              <p:cNvSpPr/>
              <p:nvPr/>
            </p:nvSpPr>
            <p:spPr>
              <a:xfrm>
                <a:off x="7500600" y="2224800"/>
                <a:ext cx="1533960" cy="986760"/>
              </a:xfrm>
              <a:custGeom>
                <a:avLst/>
                <a:gdLst>
                  <a:gd name="textAreaLeft" fmla="*/ 0 w 1533960"/>
                  <a:gd name="textAreaRight" fmla="*/ 1534320 w 1533960"/>
                  <a:gd name="textAreaTop" fmla="*/ 0 h 986760"/>
                  <a:gd name="textAreaBottom" fmla="*/ 987120 h 986760"/>
                </a:gdLst>
                <a:ahLst/>
                <a:rect l="textAreaLeft" t="textAreaTop" r="textAreaRight" b="textAreaBottom"/>
                <a:pathLst>
                  <a:path w="1399349" h="987206">
                    <a:moveTo>
                      <a:pt x="-5" y="-222"/>
                    </a:moveTo>
                    <a:lnTo>
                      <a:pt x="1399345" y="-222"/>
                    </a:lnTo>
                    <a:lnTo>
                      <a:pt x="1399345" y="986985"/>
                    </a:lnTo>
                    <a:lnTo>
                      <a:pt x="-5" y="986985"/>
                    </a:lnTo>
                    <a:close/>
                  </a:path>
                </a:pathLst>
              </a:custGeom>
              <a:solidFill>
                <a:srgbClr val="dcfce7"/>
              </a:solidFill>
              <a:ln w="10080">
                <a:solidFill>
                  <a:srgbClr val="4ade80"/>
                </a:solidFill>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32" name="Freihandform: Form 45"/>
              <p:cNvSpPr/>
              <p:nvPr/>
            </p:nvSpPr>
            <p:spPr>
              <a:xfrm>
                <a:off x="7500600" y="2964960"/>
                <a:ext cx="1558800" cy="493200"/>
              </a:xfrm>
              <a:custGeom>
                <a:avLst/>
                <a:gdLst>
                  <a:gd name="textAreaLeft" fmla="*/ 0 w 1558800"/>
                  <a:gd name="textAreaRight" fmla="*/ 1559160 w 1558800"/>
                  <a:gd name="textAreaTop" fmla="*/ 0 h 493200"/>
                  <a:gd name="textAreaBottom" fmla="*/ 493560 h 493200"/>
                </a:gdLst>
                <a:ahLst/>
                <a:rect l="textAreaLeft" t="textAreaTop" r="textAreaRight" b="textAreaBottom"/>
                <a:pathLst>
                  <a:path w="1399349" h="493603">
                    <a:moveTo>
                      <a:pt x="1399345" y="246580"/>
                    </a:moveTo>
                    <a:cubicBezTo>
                      <a:pt x="1399345" y="382885"/>
                      <a:pt x="1086090" y="493382"/>
                      <a:pt x="699670" y="493382"/>
                    </a:cubicBezTo>
                    <a:cubicBezTo>
                      <a:pt x="313251" y="493382"/>
                      <a:pt x="-5" y="382885"/>
                      <a:pt x="-5" y="246580"/>
                    </a:cubicBezTo>
                    <a:cubicBezTo>
                      <a:pt x="-5" y="110275"/>
                      <a:pt x="313251" y="-222"/>
                      <a:pt x="699670" y="-222"/>
                    </a:cubicBezTo>
                    <a:cubicBezTo>
                      <a:pt x="1086090" y="-222"/>
                      <a:pt x="1399345" y="110275"/>
                      <a:pt x="1399345" y="246580"/>
                    </a:cubicBezTo>
                    <a:close/>
                  </a:path>
                </a:pathLst>
              </a:custGeom>
              <a:solidFill>
                <a:srgbClr val="bbf7d0"/>
              </a:solidFill>
              <a:ln w="10080">
                <a:solidFill>
                  <a:srgbClr val="4ade80"/>
                </a:solidFill>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33" name="Textfeld 46"/>
              <p:cNvSpPr/>
              <p:nvPr/>
            </p:nvSpPr>
            <p:spPr>
              <a:xfrm>
                <a:off x="7551000" y="2248200"/>
                <a:ext cx="1476360" cy="273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de-DE" sz="1200" spc="-1" strike="noStrike">
                    <a:solidFill>
                      <a:srgbClr val="000000"/>
                    </a:solidFill>
                    <a:latin typeface="Arial"/>
                  </a:rPr>
                  <a:t>Vektor-Datenbank</a:t>
                </a:r>
                <a:endParaRPr b="0" lang="de-DE" sz="1200" spc="-1" strike="noStrike">
                  <a:solidFill>
                    <a:srgbClr val="000000"/>
                  </a:solidFill>
                  <a:latin typeface="Arial"/>
                </a:endParaRPr>
              </a:p>
            </p:txBody>
          </p:sp>
          <p:sp>
            <p:nvSpPr>
              <p:cNvPr id="534" name="Textfeld 47"/>
              <p:cNvSpPr/>
              <p:nvPr/>
            </p:nvSpPr>
            <p:spPr>
              <a:xfrm>
                <a:off x="7513200" y="2507400"/>
                <a:ext cx="1558800" cy="39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de-DE" sz="1000" spc="-1" strike="noStrike">
                    <a:solidFill>
                      <a:srgbClr val="000000"/>
                    </a:solidFill>
                    <a:latin typeface="Arial"/>
                  </a:rPr>
                  <a:t>Vektoren &amp; Befundtexte als „Landkarte“</a:t>
                </a:r>
                <a:endParaRPr b="0" lang="de-DE" sz="1000" spc="-1" strike="noStrike">
                  <a:solidFill>
                    <a:srgbClr val="000000"/>
                  </a:solidFill>
                  <a:latin typeface="Arial"/>
                </a:endParaRPr>
              </a:p>
            </p:txBody>
          </p:sp>
        </p:grpSp>
        <p:sp>
          <p:nvSpPr>
            <p:cNvPr id="535" name="Freihandform: Form 49"/>
            <p:cNvSpPr/>
            <p:nvPr/>
          </p:nvSpPr>
          <p:spPr>
            <a:xfrm>
              <a:off x="8145720" y="2909880"/>
              <a:ext cx="251640" cy="345600"/>
            </a:xfrm>
            <a:custGeom>
              <a:avLst/>
              <a:gdLst>
                <a:gd name="textAreaLeft" fmla="*/ 0 w 251640"/>
                <a:gd name="textAreaRight" fmla="*/ 252000 w 251640"/>
                <a:gd name="textAreaTop" fmla="*/ 0 h 345600"/>
                <a:gd name="textAreaBottom" fmla="*/ 345960 h 345600"/>
              </a:gdLst>
              <a:ahLst/>
              <a:rect l="textAreaLeft" t="textAreaTop" r="textAreaRight" b="textAreaBottom"/>
              <a:pathLst>
                <a:path w="251882" h="345799">
                  <a:moveTo>
                    <a:pt x="126722" y="112"/>
                  </a:moveTo>
                  <a:cubicBezTo>
                    <a:pt x="57166" y="112"/>
                    <a:pt x="781" y="55802"/>
                    <a:pt x="781" y="124500"/>
                  </a:cubicBezTo>
                  <a:cubicBezTo>
                    <a:pt x="781" y="198600"/>
                    <a:pt x="80303" y="300811"/>
                    <a:pt x="113048" y="339691"/>
                  </a:cubicBezTo>
                  <a:cubicBezTo>
                    <a:pt x="120230" y="347986"/>
                    <a:pt x="133215" y="347986"/>
                    <a:pt x="140395" y="339691"/>
                  </a:cubicBezTo>
                  <a:cubicBezTo>
                    <a:pt x="173140" y="300811"/>
                    <a:pt x="252663" y="198600"/>
                    <a:pt x="252663" y="124500"/>
                  </a:cubicBezTo>
                  <a:cubicBezTo>
                    <a:pt x="252663" y="55802"/>
                    <a:pt x="196277" y="112"/>
                    <a:pt x="126722" y="112"/>
                  </a:cubicBezTo>
                  <a:close/>
                  <a:moveTo>
                    <a:pt x="126722" y="168924"/>
                  </a:moveTo>
                  <a:cubicBezTo>
                    <a:pt x="66750" y="168924"/>
                    <a:pt x="66750" y="80076"/>
                    <a:pt x="126722" y="80076"/>
                  </a:cubicBezTo>
                  <a:cubicBezTo>
                    <a:pt x="186695" y="80076"/>
                    <a:pt x="186695" y="168924"/>
                    <a:pt x="126722" y="168924"/>
                  </a:cubicBezTo>
                  <a:close/>
                </a:path>
              </a:pathLst>
            </a:custGeom>
            <a:solidFill>
              <a:srgbClr val="22c55e"/>
            </a:solidFill>
            <a:ln w="18000">
              <a:noFill/>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grpSp>
      <p:sp>
        <p:nvSpPr>
          <p:cNvPr id="536" name="Grafik 50"/>
          <p:cNvSpPr/>
          <p:nvPr/>
        </p:nvSpPr>
        <p:spPr>
          <a:xfrm>
            <a:off x="2597040" y="2031480"/>
            <a:ext cx="305640" cy="513720"/>
          </a:xfrm>
          <a:custGeom>
            <a:avLst/>
            <a:gdLst>
              <a:gd name="textAreaLeft" fmla="*/ 0 w 305640"/>
              <a:gd name="textAreaRight" fmla="*/ 306000 w 305640"/>
              <a:gd name="textAreaTop" fmla="*/ 0 h 513720"/>
              <a:gd name="textAreaBottom" fmla="*/ 514080 h 513720"/>
            </a:gdLst>
            <a:ahLst/>
            <a:rect l="textAreaLeft" t="textAreaTop" r="textAreaRight" b="textAreaBottom"/>
            <a:pathLst>
              <a:path w="305881" h="513927">
                <a:moveTo>
                  <a:pt x="-72" y="-199"/>
                </a:moveTo>
                <a:lnTo>
                  <a:pt x="305810" y="-199"/>
                </a:lnTo>
                <a:lnTo>
                  <a:pt x="305810" y="513729"/>
                </a:lnTo>
                <a:lnTo>
                  <a:pt x="-72" y="513729"/>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537"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1" lang="de-DE" sz="3200" spc="-1" strike="noStrike">
                <a:solidFill>
                  <a:schemeClr val="dk1"/>
                </a:solidFill>
                <a:latin typeface="Arial"/>
                <a:ea typeface="ヒラギノ角ゴ Pro W3"/>
              </a:rPr>
              <a:t>Implementierung</a:t>
            </a:r>
            <a:endParaRPr b="0" lang="de-DE" sz="3200" spc="-1" strike="noStrike">
              <a:solidFill>
                <a:schemeClr val="dk1"/>
              </a:solidFill>
              <a:latin typeface="Arial"/>
            </a:endParaRPr>
          </a:p>
        </p:txBody>
      </p:sp>
      <p:sp>
        <p:nvSpPr>
          <p:cNvPr id="538" name="PlaceHolder 2"/>
          <p:cNvSpPr>
            <a:spLocks noGrp="1"/>
          </p:cNvSpPr>
          <p:nvPr>
            <p:ph/>
          </p:nvPr>
        </p:nvSpPr>
        <p:spPr>
          <a:xfrm>
            <a:off x="251640" y="1143720"/>
            <a:ext cx="7886520" cy="448920"/>
          </a:xfrm>
          <a:prstGeom prst="rect">
            <a:avLst/>
          </a:prstGeom>
          <a:noFill/>
          <a:ln w="9360">
            <a:noFill/>
          </a:ln>
        </p:spPr>
        <p:txBody>
          <a:bodyPr numCol="1" spcCol="0" lIns="91440" rIns="91440" tIns="45720" bIns="45720" anchor="t">
            <a:noAutofit/>
          </a:bodyPr>
          <a:p>
            <a:pPr indent="0">
              <a:lnSpc>
                <a:spcPct val="90000"/>
              </a:lnSpc>
              <a:spcBef>
                <a:spcPts val="720"/>
              </a:spcBef>
              <a:buNone/>
              <a:tabLst>
                <a:tab algn="l" pos="0"/>
              </a:tabLst>
            </a:pPr>
            <a:r>
              <a:rPr b="1" lang="de-DE" sz="2400" spc="-1" strike="noStrike">
                <a:solidFill>
                  <a:schemeClr val="dk1"/>
                </a:solidFill>
                <a:latin typeface="Arial"/>
                <a:ea typeface="ヒラギノ角ゴ Pro W3"/>
              </a:rPr>
              <a:t>Phase 1: Vektorisieren der Befunde</a:t>
            </a:r>
            <a:endParaRPr b="0" lang="en-US" sz="2400" spc="-1" strike="noStrike">
              <a:solidFill>
                <a:schemeClr val="dk1"/>
              </a:solidFill>
              <a:latin typeface="Arial"/>
            </a:endParaRPr>
          </a:p>
        </p:txBody>
      </p:sp>
      <p:sp>
        <p:nvSpPr>
          <p:cNvPr id="539" name="Inhaltsplatzhalter 14"/>
          <p:cNvSpPr/>
          <p:nvPr/>
        </p:nvSpPr>
        <p:spPr>
          <a:xfrm>
            <a:off x="251640" y="3879000"/>
            <a:ext cx="8759520" cy="2607120"/>
          </a:xfrm>
          <a:prstGeom prst="rect">
            <a:avLst/>
          </a:prstGeom>
          <a:noFill/>
          <a:ln w="9360">
            <a:noFill/>
          </a:ln>
        </p:spPr>
        <p:style>
          <a:lnRef idx="0"/>
          <a:fillRef idx="0"/>
          <a:effectRef idx="0"/>
          <a:fontRef idx="minor"/>
        </p:style>
        <p:txBody>
          <a:bodyPr numCol="1" spcCol="0" anchor="t">
            <a:noAutofit/>
          </a:bodyPr>
          <a:p>
            <a:pPr marL="457200" indent="-457200">
              <a:lnSpc>
                <a:spcPct val="100000"/>
              </a:lnSpc>
              <a:spcBef>
                <a:spcPts val="541"/>
              </a:spcBef>
              <a:buClr>
                <a:srgbClr val="297e97"/>
              </a:buClr>
              <a:buFont typeface="OpenSymbol"/>
              <a:buAutoNum type="arabicPeriod"/>
            </a:pPr>
            <a:r>
              <a:rPr b="1" lang="de-DE" sz="1800" spc="-1" strike="noStrike">
                <a:solidFill>
                  <a:schemeClr val="dk1"/>
                </a:solidFill>
                <a:latin typeface="Arial"/>
                <a:ea typeface="ヒラギノ角ゴ Pro W3"/>
              </a:rPr>
              <a:t>Multilinguales-Embedding-LLM</a:t>
            </a:r>
            <a:r>
              <a:rPr b="0" lang="de-DE" sz="1800" spc="-1" strike="noStrike">
                <a:solidFill>
                  <a:schemeClr val="dk1"/>
                </a:solidFill>
                <a:latin typeface="Arial"/>
                <a:ea typeface="ヒラギノ角ゴ Pro W3"/>
              </a:rPr>
              <a:t> wandelt Befundtexte in </a:t>
            </a:r>
            <a:r>
              <a:rPr b="1" lang="de-DE" sz="1800" spc="-1" strike="noStrike">
                <a:solidFill>
                  <a:schemeClr val="dk1"/>
                </a:solidFill>
                <a:latin typeface="Arial"/>
                <a:ea typeface="ヒラギノ角ゴ Pro W3"/>
              </a:rPr>
              <a:t>hochdimensionale Merkmalsvektoren</a:t>
            </a:r>
            <a:r>
              <a:rPr b="0" lang="de-DE" sz="1800" spc="-1" strike="noStrike">
                <a:solidFill>
                  <a:schemeClr val="dk1"/>
                </a:solidFill>
                <a:latin typeface="Arial"/>
                <a:ea typeface="ヒラギノ角ゴ Pro W3"/>
              </a:rPr>
              <a:t> um</a:t>
            </a:r>
            <a:endParaRPr b="0" lang="de-DE" sz="1800" spc="-1" strike="noStrike">
              <a:solidFill>
                <a:srgbClr val="000000"/>
              </a:solidFill>
              <a:latin typeface="Arial"/>
            </a:endParaRPr>
          </a:p>
          <a:p>
            <a:pPr marL="457200" indent="-457200">
              <a:lnSpc>
                <a:spcPct val="90000"/>
              </a:lnSpc>
              <a:spcBef>
                <a:spcPts val="541"/>
              </a:spcBef>
              <a:buClr>
                <a:srgbClr val="297e97"/>
              </a:buClr>
              <a:buFont typeface="OpenSymbol"/>
              <a:buAutoNum type="arabicPeriod"/>
            </a:pPr>
            <a:r>
              <a:rPr b="0" lang="de-DE" sz="1800" spc="-1" strike="noStrike">
                <a:solidFill>
                  <a:schemeClr val="dk1"/>
                </a:solidFill>
                <a:latin typeface="Arial"/>
                <a:ea typeface="ヒラギノ角ゴ Pro W3"/>
              </a:rPr>
              <a:t>Speichern von Ergebnisvektoren + Befundtexte in </a:t>
            </a:r>
            <a:r>
              <a:rPr b="1" lang="de-DE" sz="1800" spc="-1" strike="noStrike">
                <a:solidFill>
                  <a:schemeClr val="dk1"/>
                </a:solidFill>
                <a:latin typeface="Arial"/>
                <a:ea typeface="ヒラギノ角ゴ Pro W3"/>
              </a:rPr>
              <a:t>Vektordatenbank</a:t>
            </a:r>
            <a:endParaRPr b="0" lang="de-DE" sz="1800" spc="-1" strike="noStrike">
              <a:solidFill>
                <a:srgbClr val="000000"/>
              </a:solidFill>
              <a:latin typeface="Arial"/>
            </a:endParaRPr>
          </a:p>
          <a:p>
            <a:pPr>
              <a:lnSpc>
                <a:spcPct val="90000"/>
              </a:lnSpc>
              <a:spcBef>
                <a:spcPts val="1199"/>
              </a:spcBef>
              <a:tabLst>
                <a:tab algn="l" pos="0"/>
              </a:tabLst>
            </a:pPr>
            <a:r>
              <a:rPr b="0" lang="de-DE" sz="1800" spc="-1" strike="noStrike">
                <a:solidFill>
                  <a:schemeClr val="dk1"/>
                </a:solidFill>
                <a:latin typeface="Wingdings"/>
                <a:ea typeface="ヒラギノ角ゴ Pro W3"/>
              </a:rPr>
              <a:t></a:t>
            </a:r>
            <a:r>
              <a:rPr b="0" lang="de-DE" sz="1800" spc="-1" strike="noStrike">
                <a:solidFill>
                  <a:schemeClr val="dk1"/>
                </a:solidFill>
                <a:latin typeface="Arial"/>
                <a:ea typeface="ヒラギノ角ゴ Pro W3"/>
              </a:rPr>
              <a:t> </a:t>
            </a:r>
            <a:r>
              <a:rPr b="0" lang="de-DE" sz="1800" spc="-1" strike="noStrike">
                <a:solidFill>
                  <a:schemeClr val="dk1"/>
                </a:solidFill>
                <a:latin typeface="Arial"/>
                <a:ea typeface="ヒラギノ角ゴ Pro W3"/>
              </a:rPr>
              <a:t>durchsuchbare „</a:t>
            </a:r>
            <a:r>
              <a:rPr b="1" i="1" lang="de-DE" sz="1800" spc="-1" strike="noStrike">
                <a:solidFill>
                  <a:schemeClr val="dk1"/>
                </a:solidFill>
                <a:latin typeface="Arial"/>
                <a:ea typeface="ヒラギノ角ゴ Pro W3"/>
              </a:rPr>
              <a:t>Semantische Landkarte“</a:t>
            </a:r>
            <a:endParaRPr b="0" lang="de-DE" sz="1800" spc="-1" strike="noStrike">
              <a:solidFill>
                <a:srgbClr val="000000"/>
              </a:solidFill>
              <a:latin typeface="Arial"/>
            </a:endParaRPr>
          </a:p>
          <a:p>
            <a:pPr>
              <a:lnSpc>
                <a:spcPct val="90000"/>
              </a:lnSpc>
              <a:spcBef>
                <a:spcPts val="541"/>
              </a:spcBef>
              <a:tabLst>
                <a:tab algn="l" pos="0"/>
              </a:tabLst>
            </a:pPr>
            <a:endParaRPr b="0" lang="de-DE" sz="1800" spc="-1" strike="noStrike">
              <a:solidFill>
                <a:srgbClr val="000000"/>
              </a:solidFill>
              <a:latin typeface="Arial"/>
            </a:endParaRPr>
          </a:p>
          <a:p>
            <a:pPr marL="228600" indent="-228600">
              <a:lnSpc>
                <a:spcPct val="90000"/>
              </a:lnSpc>
              <a:spcBef>
                <a:spcPts val="541"/>
              </a:spcBef>
              <a:buClr>
                <a:srgbClr val="297e97"/>
              </a:buClr>
              <a:buFont typeface="Wingdings" charset="2"/>
              <a:buChar char=""/>
              <a:tabLst>
                <a:tab algn="l" pos="0"/>
              </a:tabLst>
            </a:pPr>
            <a:r>
              <a:rPr b="0" lang="de-DE" sz="1800" spc="-1" strike="noStrike">
                <a:solidFill>
                  <a:schemeClr val="dk1"/>
                </a:solidFill>
                <a:latin typeface="Arial"/>
                <a:ea typeface="ヒラギノ角ゴ Pro W3"/>
              </a:rPr>
              <a:t>Prozess für alle neuen oder geänderten Befunde wiederholen</a:t>
            </a:r>
            <a:endParaRPr b="0" lang="de-DE" sz="1800" spc="-1" strike="noStrike">
              <a:solidFill>
                <a:srgbClr val="000000"/>
              </a:solidFill>
              <a:latin typeface="Arial"/>
            </a:endParaRPr>
          </a:p>
        </p:txBody>
      </p:sp>
      <p:sp>
        <p:nvSpPr>
          <p:cNvPr id="540" name="Pfeil: nach rechts 53"/>
          <p:cNvSpPr/>
          <p:nvPr/>
        </p:nvSpPr>
        <p:spPr>
          <a:xfrm>
            <a:off x="1697400" y="2619000"/>
            <a:ext cx="735480" cy="179640"/>
          </a:xfrm>
          <a:prstGeom prst="rightArrow">
            <a:avLst>
              <a:gd name="adj1" fmla="val 50000"/>
              <a:gd name="adj2" fmla="val 50000"/>
            </a:avLst>
          </a:prstGeom>
          <a:solidFill>
            <a:schemeClr val="accent1">
              <a:lumMod val="40000"/>
              <a:lumOff val="60000"/>
            </a:schemeClr>
          </a:solidFill>
          <a:ln w="12600">
            <a:solidFill>
              <a:schemeClr val="accent1">
                <a:lumMod val="60000"/>
                <a:lumOff val="40000"/>
              </a:schemeClr>
            </a:solidFill>
            <a:miter/>
          </a:ln>
        </p:spPr>
        <p:style>
          <a:lnRef idx="0"/>
          <a:fillRef idx="0"/>
          <a:effectRef idx="0"/>
          <a:fontRef idx="minor"/>
        </p:style>
        <p:txBody>
          <a:bodyPr lIns="90000" rIns="90000" tIns="45000" bIns="45000" anchor="ctr">
            <a:noAutofit/>
          </a:bodyPr>
          <a:p>
            <a:endParaRPr b="0" lang="de-DE" sz="1800" spc="-1" strike="noStrike">
              <a:solidFill>
                <a:schemeClr val="lt1"/>
              </a:solidFill>
              <a:latin typeface="Calibri"/>
            </a:endParaRPr>
          </a:p>
        </p:txBody>
      </p:sp>
      <p:sp>
        <p:nvSpPr>
          <p:cNvPr id="541" name="Pfeil: nach rechts 54"/>
          <p:cNvSpPr/>
          <p:nvPr/>
        </p:nvSpPr>
        <p:spPr>
          <a:xfrm>
            <a:off x="4518360" y="2619000"/>
            <a:ext cx="418680" cy="179640"/>
          </a:xfrm>
          <a:prstGeom prst="rightArrow">
            <a:avLst>
              <a:gd name="adj1" fmla="val 50000"/>
              <a:gd name="adj2" fmla="val 50000"/>
            </a:avLst>
          </a:prstGeom>
          <a:solidFill>
            <a:schemeClr val="accent1">
              <a:lumMod val="40000"/>
              <a:lumOff val="60000"/>
            </a:schemeClr>
          </a:solidFill>
          <a:ln w="12600">
            <a:solidFill>
              <a:schemeClr val="accent1">
                <a:lumMod val="60000"/>
                <a:lumOff val="40000"/>
              </a:schemeClr>
            </a:solidFill>
            <a:miter/>
          </a:ln>
        </p:spPr>
        <p:style>
          <a:lnRef idx="0"/>
          <a:fillRef idx="0"/>
          <a:effectRef idx="0"/>
          <a:fontRef idx="minor"/>
        </p:style>
        <p:txBody>
          <a:bodyPr lIns="90000" rIns="90000" tIns="45000" bIns="45000" anchor="ctr">
            <a:noAutofit/>
          </a:bodyPr>
          <a:p>
            <a:endParaRPr b="0" lang="de-DE" sz="1800" spc="-1" strike="noStrike">
              <a:solidFill>
                <a:schemeClr val="lt1"/>
              </a:solidFill>
              <a:latin typeface="Calibri"/>
            </a:endParaRPr>
          </a:p>
        </p:txBody>
      </p:sp>
      <p:sp>
        <p:nvSpPr>
          <p:cNvPr id="542" name="Pfeil: nach rechts 55"/>
          <p:cNvSpPr/>
          <p:nvPr/>
        </p:nvSpPr>
        <p:spPr>
          <a:xfrm>
            <a:off x="7013520" y="2619000"/>
            <a:ext cx="445680" cy="179640"/>
          </a:xfrm>
          <a:prstGeom prst="rightArrow">
            <a:avLst>
              <a:gd name="adj1" fmla="val 50000"/>
              <a:gd name="adj2" fmla="val 50000"/>
            </a:avLst>
          </a:prstGeom>
          <a:solidFill>
            <a:schemeClr val="accent1">
              <a:lumMod val="40000"/>
              <a:lumOff val="60000"/>
            </a:schemeClr>
          </a:solidFill>
          <a:ln w="12600">
            <a:solidFill>
              <a:schemeClr val="accent1">
                <a:lumMod val="60000"/>
                <a:lumOff val="40000"/>
              </a:schemeClr>
            </a:solidFill>
            <a:miter/>
          </a:ln>
        </p:spPr>
        <p:style>
          <a:lnRef idx="0"/>
          <a:fillRef idx="0"/>
          <a:effectRef idx="0"/>
          <a:fontRef idx="minor"/>
        </p:style>
        <p:txBody>
          <a:bodyPr lIns="90000" rIns="90000" tIns="45000" bIns="45000" anchor="ctr">
            <a:noAutofit/>
          </a:bodyPr>
          <a:p>
            <a:endParaRPr b="0" lang="de-DE" sz="1800" spc="-1" strike="noStrike">
              <a:solidFill>
                <a:schemeClr val="lt1"/>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cxnSp>
        <p:nvCxnSpPr>
          <p:cNvPr id="543" name="Gerade Verbindung mit Pfeil 68"/>
          <p:cNvCxnSpPr/>
          <p:nvPr/>
        </p:nvCxnSpPr>
        <p:spPr>
          <a:xfrm>
            <a:off x="2188800" y="5203080"/>
            <a:ext cx="4003560" cy="360"/>
          </a:xfrm>
          <a:prstGeom prst="straightConnector1">
            <a:avLst/>
          </a:prstGeom>
          <a:ln w="15840">
            <a:solidFill>
              <a:schemeClr val="accent3"/>
            </a:solidFill>
            <a:miter/>
            <a:tailEnd len="med" type="triangle" w="med"/>
          </a:ln>
        </p:spPr>
      </p:cxnSp>
      <p:cxnSp>
        <p:nvCxnSpPr>
          <p:cNvPr id="544" name="Gerade Verbindung mit Pfeil 65"/>
          <p:cNvCxnSpPr/>
          <p:nvPr/>
        </p:nvCxnSpPr>
        <p:spPr>
          <a:xfrm flipV="1">
            <a:off x="7317000" y="3805560"/>
            <a:ext cx="360" cy="1319040"/>
          </a:xfrm>
          <a:prstGeom prst="straightConnector1">
            <a:avLst/>
          </a:prstGeom>
          <a:ln w="15840">
            <a:solidFill>
              <a:schemeClr val="accent3"/>
            </a:solidFill>
            <a:miter/>
            <a:tailEnd len="med" type="triangle" w="med"/>
          </a:ln>
        </p:spPr>
      </p:cxnSp>
      <p:cxnSp>
        <p:nvCxnSpPr>
          <p:cNvPr id="545" name="Gerade Verbindung mit Pfeil 71"/>
          <p:cNvCxnSpPr/>
          <p:nvPr/>
        </p:nvCxnSpPr>
        <p:spPr>
          <a:xfrm flipH="1">
            <a:off x="2210760" y="2277000"/>
            <a:ext cx="3969000" cy="8280"/>
          </a:xfrm>
          <a:prstGeom prst="straightConnector1">
            <a:avLst/>
          </a:prstGeom>
          <a:ln w="15840">
            <a:solidFill>
              <a:schemeClr val="accent6"/>
            </a:solidFill>
            <a:miter/>
            <a:tailEnd len="med" type="triangle" w="med"/>
          </a:ln>
        </p:spPr>
      </p:cxnSp>
      <p:grpSp>
        <p:nvGrpSpPr>
          <p:cNvPr id="546" name="Grafik 2"/>
          <p:cNvGrpSpPr/>
          <p:nvPr/>
        </p:nvGrpSpPr>
        <p:grpSpPr>
          <a:xfrm>
            <a:off x="282600" y="1819800"/>
            <a:ext cx="1906200" cy="929160"/>
            <a:chOff x="282600" y="1819800"/>
            <a:chExt cx="1906200" cy="929160"/>
          </a:xfrm>
        </p:grpSpPr>
        <p:sp>
          <p:nvSpPr>
            <p:cNvPr id="547" name="Freihandform: Form 6"/>
            <p:cNvSpPr/>
            <p:nvPr/>
          </p:nvSpPr>
          <p:spPr>
            <a:xfrm>
              <a:off x="282600" y="1819800"/>
              <a:ext cx="1906200" cy="929160"/>
            </a:xfrm>
            <a:custGeom>
              <a:avLst/>
              <a:gdLst>
                <a:gd name="textAreaLeft" fmla="*/ 0 w 1906200"/>
                <a:gd name="textAreaRight" fmla="*/ 1906560 w 1906200"/>
                <a:gd name="textAreaTop" fmla="*/ 0 h 929160"/>
                <a:gd name="textAreaBottom" fmla="*/ 929520 h 929160"/>
              </a:gdLst>
              <a:ahLst/>
              <a:rect l="textAreaLeft" t="textAreaTop" r="textAreaRight" b="textAreaBottom"/>
              <a:pathLst>
                <a:path w="1906400" h="929667">
                  <a:moveTo>
                    <a:pt x="1791966" y="-537"/>
                  </a:moveTo>
                  <a:cubicBezTo>
                    <a:pt x="1855139" y="-537"/>
                    <a:pt x="1906351" y="41086"/>
                    <a:pt x="1906351" y="92430"/>
                  </a:cubicBezTo>
                  <a:lnTo>
                    <a:pt x="1906351" y="836164"/>
                  </a:lnTo>
                  <a:cubicBezTo>
                    <a:pt x="1906351" y="887509"/>
                    <a:pt x="1855139" y="929131"/>
                    <a:pt x="1791966" y="929131"/>
                  </a:cubicBezTo>
                  <a:lnTo>
                    <a:pt x="114335" y="929131"/>
                  </a:lnTo>
                  <a:cubicBezTo>
                    <a:pt x="51162" y="929131"/>
                    <a:pt x="-49" y="887509"/>
                    <a:pt x="-49" y="836164"/>
                  </a:cubicBezTo>
                  <a:lnTo>
                    <a:pt x="-49" y="92430"/>
                  </a:lnTo>
                  <a:cubicBezTo>
                    <a:pt x="-49" y="41086"/>
                    <a:pt x="51162" y="-537"/>
                    <a:pt x="114335" y="-537"/>
                  </a:cubicBezTo>
                  <a:close/>
                </a:path>
              </a:pathLst>
            </a:custGeom>
            <a:solidFill>
              <a:srgbClr val="ffffff"/>
            </a:solidFill>
            <a:ln w="15840">
              <a:solidFill>
                <a:srgbClr val="60a5fa"/>
              </a:solidFill>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48" name="Freihandform: Form 7"/>
            <p:cNvSpPr/>
            <p:nvPr/>
          </p:nvSpPr>
          <p:spPr>
            <a:xfrm>
              <a:off x="528120" y="1974240"/>
              <a:ext cx="173160" cy="220320"/>
            </a:xfrm>
            <a:custGeom>
              <a:avLst/>
              <a:gdLst>
                <a:gd name="textAreaLeft" fmla="*/ 0 w 173160"/>
                <a:gd name="textAreaRight" fmla="*/ 173520 w 173160"/>
                <a:gd name="textAreaTop" fmla="*/ 0 h 220320"/>
                <a:gd name="textAreaBottom" fmla="*/ 220680 h 220320"/>
              </a:gdLst>
              <a:ahLst/>
              <a:rect l="textAreaLeft" t="textAreaTop" r="textAreaRight" b="textAreaBottom"/>
              <a:pathLst>
                <a:path w="173361" h="220694">
                  <a:moveTo>
                    <a:pt x="136237" y="49075"/>
                  </a:moveTo>
                  <a:cubicBezTo>
                    <a:pt x="136237" y="76161"/>
                    <a:pt x="114061" y="98118"/>
                    <a:pt x="86705" y="98118"/>
                  </a:cubicBezTo>
                  <a:cubicBezTo>
                    <a:pt x="59350" y="98118"/>
                    <a:pt x="37173" y="76161"/>
                    <a:pt x="37173" y="49075"/>
                  </a:cubicBezTo>
                  <a:cubicBezTo>
                    <a:pt x="37173" y="21989"/>
                    <a:pt x="59350" y="32"/>
                    <a:pt x="86705" y="32"/>
                  </a:cubicBezTo>
                  <a:cubicBezTo>
                    <a:pt x="114061" y="32"/>
                    <a:pt x="136237" y="21989"/>
                    <a:pt x="136237" y="49075"/>
                  </a:cubicBezTo>
                  <a:close/>
                  <a:moveTo>
                    <a:pt x="86705" y="134901"/>
                  </a:moveTo>
                  <a:cubicBezTo>
                    <a:pt x="38833" y="134901"/>
                    <a:pt x="24" y="173326"/>
                    <a:pt x="24" y="220727"/>
                  </a:cubicBezTo>
                  <a:lnTo>
                    <a:pt x="173386" y="220727"/>
                  </a:lnTo>
                  <a:cubicBezTo>
                    <a:pt x="173386" y="173326"/>
                    <a:pt x="134578" y="134901"/>
                    <a:pt x="86705" y="134901"/>
                  </a:cubicBezTo>
                  <a:close/>
                </a:path>
              </a:pathLst>
            </a:custGeom>
            <a:solidFill>
              <a:srgbClr val="3b82f6"/>
            </a:solidFill>
            <a:ln w="12240">
              <a:noFill/>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49" name="Textfeld 9"/>
            <p:cNvSpPr/>
            <p:nvPr/>
          </p:nvSpPr>
          <p:spPr>
            <a:xfrm>
              <a:off x="742680" y="1936800"/>
              <a:ext cx="1391040" cy="273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de-DE" sz="1200" spc="-1" strike="noStrike">
                  <a:solidFill>
                    <a:srgbClr val="1f2937"/>
                  </a:solidFill>
                  <a:latin typeface="Arial"/>
                </a:rPr>
                <a:t>Anfragesteller:in</a:t>
              </a:r>
              <a:endParaRPr b="0" lang="de-DE" sz="1200" spc="-1" strike="noStrike">
                <a:solidFill>
                  <a:srgbClr val="000000"/>
                </a:solidFill>
                <a:latin typeface="Arial"/>
              </a:endParaRPr>
            </a:p>
          </p:txBody>
        </p:sp>
        <p:sp>
          <p:nvSpPr>
            <p:cNvPr id="550" name="Textfeld 10"/>
            <p:cNvSpPr/>
            <p:nvPr/>
          </p:nvSpPr>
          <p:spPr>
            <a:xfrm>
              <a:off x="797040" y="2205360"/>
              <a:ext cx="1057320" cy="2502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de-DE" sz="1050" spc="-1" strike="noStrike">
                  <a:solidFill>
                    <a:srgbClr val="4b5563"/>
                  </a:solidFill>
                  <a:latin typeface="Arial"/>
                </a:rPr>
                <a:t>Kurze Anfrage:</a:t>
              </a:r>
              <a:endParaRPr b="0" lang="de-DE" sz="1050" spc="-1" strike="noStrike">
                <a:solidFill>
                  <a:srgbClr val="000000"/>
                </a:solidFill>
                <a:latin typeface="Arial"/>
              </a:endParaRPr>
            </a:p>
          </p:txBody>
        </p:sp>
        <p:sp>
          <p:nvSpPr>
            <p:cNvPr id="551" name="Textfeld 11"/>
            <p:cNvSpPr/>
            <p:nvPr/>
          </p:nvSpPr>
          <p:spPr>
            <a:xfrm>
              <a:off x="1011960" y="2413080"/>
              <a:ext cx="610920" cy="273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i="1" lang="de-DE" sz="1200" spc="-1" strike="noStrike">
                  <a:solidFill>
                    <a:srgbClr val="3b82f6"/>
                  </a:solidFill>
                  <a:latin typeface="Arial"/>
                </a:rPr>
                <a:t>„</a:t>
              </a:r>
              <a:r>
                <a:rPr b="0" i="1" lang="de-DE" sz="1200" spc="-1" strike="noStrike">
                  <a:solidFill>
                    <a:srgbClr val="3b82f6"/>
                  </a:solidFill>
                  <a:latin typeface="Arial"/>
                </a:rPr>
                <a:t>HCC“</a:t>
              </a:r>
              <a:endParaRPr b="0" lang="de-DE" sz="1200" spc="-1" strike="noStrike">
                <a:solidFill>
                  <a:srgbClr val="000000"/>
                </a:solidFill>
                <a:latin typeface="Arial"/>
              </a:endParaRPr>
            </a:p>
          </p:txBody>
        </p:sp>
      </p:grpSp>
      <p:grpSp>
        <p:nvGrpSpPr>
          <p:cNvPr id="552" name="Grafik 2"/>
          <p:cNvGrpSpPr/>
          <p:nvPr/>
        </p:nvGrpSpPr>
        <p:grpSpPr>
          <a:xfrm>
            <a:off x="306000" y="4520520"/>
            <a:ext cx="1904760" cy="1358280"/>
            <a:chOff x="306000" y="4520520"/>
            <a:chExt cx="1904760" cy="1358280"/>
          </a:xfrm>
        </p:grpSpPr>
        <p:sp>
          <p:nvSpPr>
            <p:cNvPr id="553" name="Freihandform: Form 14"/>
            <p:cNvSpPr/>
            <p:nvPr/>
          </p:nvSpPr>
          <p:spPr>
            <a:xfrm>
              <a:off x="306000" y="4520520"/>
              <a:ext cx="1904760" cy="1358280"/>
            </a:xfrm>
            <a:custGeom>
              <a:avLst/>
              <a:gdLst>
                <a:gd name="textAreaLeft" fmla="*/ 0 w 1904760"/>
                <a:gd name="textAreaRight" fmla="*/ 1905120 w 1904760"/>
                <a:gd name="textAreaTop" fmla="*/ 0 h 1358280"/>
                <a:gd name="textAreaBottom" fmla="*/ 1358640 h 1358280"/>
              </a:gdLst>
              <a:ahLst/>
              <a:rect l="textAreaLeft" t="textAreaTop" r="textAreaRight" b="textAreaBottom"/>
              <a:pathLst>
                <a:path w="1905000" h="1428750">
                  <a:moveTo>
                    <a:pt x="1790653" y="-439"/>
                  </a:moveTo>
                  <a:cubicBezTo>
                    <a:pt x="1853779" y="-439"/>
                    <a:pt x="1904953" y="50734"/>
                    <a:pt x="1904953" y="113861"/>
                  </a:cubicBezTo>
                  <a:lnTo>
                    <a:pt x="1904953" y="1314011"/>
                  </a:lnTo>
                  <a:cubicBezTo>
                    <a:pt x="1904953" y="1377137"/>
                    <a:pt x="1853779" y="1428311"/>
                    <a:pt x="1790653" y="1428311"/>
                  </a:cubicBezTo>
                  <a:lnTo>
                    <a:pt x="114253" y="1428311"/>
                  </a:lnTo>
                  <a:cubicBezTo>
                    <a:pt x="51127" y="1428311"/>
                    <a:pt x="-47" y="1377137"/>
                    <a:pt x="-47" y="1314011"/>
                  </a:cubicBezTo>
                  <a:lnTo>
                    <a:pt x="-47" y="113861"/>
                  </a:lnTo>
                  <a:cubicBezTo>
                    <a:pt x="-47" y="50734"/>
                    <a:pt x="51127" y="-439"/>
                    <a:pt x="114253" y="-439"/>
                  </a:cubicBezTo>
                  <a:close/>
                </a:path>
              </a:pathLst>
            </a:custGeom>
            <a:solidFill>
              <a:srgbClr val="ffffff"/>
            </a:solidFill>
            <a:ln w="14400">
              <a:solidFill>
                <a:srgbClr val="a78bfa"/>
              </a:solidFill>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54" name="Textfeld 15"/>
            <p:cNvSpPr/>
            <p:nvPr/>
          </p:nvSpPr>
          <p:spPr>
            <a:xfrm>
              <a:off x="799200" y="4689000"/>
              <a:ext cx="1407960" cy="273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de-DE" sz="1200" spc="-1" strike="noStrike">
                  <a:solidFill>
                    <a:srgbClr val="1f2937"/>
                  </a:solidFill>
                  <a:latin typeface="Arial"/>
                </a:rPr>
                <a:t>Generatives LLM</a:t>
              </a:r>
              <a:endParaRPr b="0" lang="de-DE" sz="1200" spc="-1" strike="noStrike">
                <a:solidFill>
                  <a:srgbClr val="000000"/>
                </a:solidFill>
                <a:latin typeface="Arial"/>
              </a:endParaRPr>
            </a:p>
          </p:txBody>
        </p:sp>
        <p:sp>
          <p:nvSpPr>
            <p:cNvPr id="555" name="Textfeld 16"/>
            <p:cNvSpPr/>
            <p:nvPr/>
          </p:nvSpPr>
          <p:spPr>
            <a:xfrm>
              <a:off x="506880" y="5094000"/>
              <a:ext cx="1521000" cy="2502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de-DE" sz="1050" spc="-1" strike="noStrike">
                  <a:solidFill>
                    <a:srgbClr val="4b5563"/>
                  </a:solidFill>
                  <a:latin typeface="Arial"/>
                </a:rPr>
                <a:t>„</a:t>
              </a:r>
              <a:r>
                <a:rPr b="0" lang="de-DE" sz="1050" spc="-1" strike="noStrike">
                  <a:solidFill>
                    <a:srgbClr val="4b5563"/>
                  </a:solidFill>
                  <a:latin typeface="Arial"/>
                </a:rPr>
                <a:t>Intelligenter Assistent“</a:t>
              </a:r>
              <a:endParaRPr b="0" lang="de-DE" sz="1050" spc="-1" strike="noStrike">
                <a:solidFill>
                  <a:srgbClr val="000000"/>
                </a:solidFill>
                <a:latin typeface="Arial"/>
              </a:endParaRPr>
            </a:p>
          </p:txBody>
        </p:sp>
        <p:sp>
          <p:nvSpPr>
            <p:cNvPr id="556" name="Textfeld 17"/>
            <p:cNvSpPr/>
            <p:nvPr/>
          </p:nvSpPr>
          <p:spPr>
            <a:xfrm>
              <a:off x="417960" y="5357880"/>
              <a:ext cx="1642680" cy="39240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0" i="1" lang="de-DE" sz="980" spc="-1" strike="noStrike">
                  <a:solidFill>
                    <a:srgbClr val="6b7280"/>
                  </a:solidFill>
                  <a:latin typeface="Arial"/>
                </a:rPr>
                <a:t>Reichert die Anfrage mit</a:t>
              </a:r>
              <a:br>
                <a:rPr sz="980"/>
              </a:br>
              <a:r>
                <a:rPr b="0" i="1" lang="de-DE" sz="1000" spc="-1" strike="noStrike">
                  <a:solidFill>
                    <a:srgbClr val="6b7280"/>
                  </a:solidFill>
                  <a:latin typeface="Arial"/>
                </a:rPr>
                <a:t>Synonymen &amp; Kontext an.</a:t>
              </a:r>
              <a:endParaRPr b="0" lang="de-DE" sz="1000" spc="-1" strike="noStrike">
                <a:solidFill>
                  <a:srgbClr val="000000"/>
                </a:solidFill>
                <a:latin typeface="Arial"/>
              </a:endParaRPr>
            </a:p>
          </p:txBody>
        </p:sp>
        <p:sp>
          <p:nvSpPr>
            <p:cNvPr id="557" name="Textfeld 18"/>
            <p:cNvSpPr/>
            <p:nvPr/>
          </p:nvSpPr>
          <p:spPr>
            <a:xfrm>
              <a:off x="452520" y="5495400"/>
              <a:ext cx="184320" cy="241920"/>
            </a:xfrm>
            <a:prstGeom prst="rect">
              <a:avLst/>
            </a:prstGeom>
            <a:noFill/>
            <a:ln w="0">
              <a:noFill/>
            </a:ln>
          </p:spPr>
          <p:style>
            <a:lnRef idx="0"/>
            <a:fillRef idx="0"/>
            <a:effectRef idx="0"/>
            <a:fontRef idx="minor"/>
          </p:style>
          <p:txBody>
            <a:bodyPr wrap="none" lIns="90000" rIns="90000" tIns="45000" bIns="45000" anchor="b">
              <a:spAutoFit/>
            </a:bodyPr>
            <a:p>
              <a:endParaRPr b="0" i="1" lang="de-DE" sz="1468" spc="-1" strike="noStrike" baseline="76000">
                <a:solidFill>
                  <a:srgbClr val="6b7280"/>
                </a:solidFill>
                <a:latin typeface="Arial"/>
              </a:endParaRPr>
            </a:p>
          </p:txBody>
        </p:sp>
      </p:grpSp>
      <p:grpSp>
        <p:nvGrpSpPr>
          <p:cNvPr id="558" name="Grafik 2"/>
          <p:cNvGrpSpPr/>
          <p:nvPr/>
        </p:nvGrpSpPr>
        <p:grpSpPr>
          <a:xfrm>
            <a:off x="6060960" y="908640"/>
            <a:ext cx="2696400" cy="3017880"/>
            <a:chOff x="6060960" y="908640"/>
            <a:chExt cx="2696400" cy="3017880"/>
          </a:xfrm>
        </p:grpSpPr>
        <p:sp>
          <p:nvSpPr>
            <p:cNvPr id="559" name="Freihandform: Form 36"/>
            <p:cNvSpPr/>
            <p:nvPr/>
          </p:nvSpPr>
          <p:spPr>
            <a:xfrm>
              <a:off x="6060960" y="908640"/>
              <a:ext cx="2696400" cy="2896560"/>
            </a:xfrm>
            <a:custGeom>
              <a:avLst/>
              <a:gdLst>
                <a:gd name="textAreaLeft" fmla="*/ 0 w 2696400"/>
                <a:gd name="textAreaRight" fmla="*/ 2696760 w 2696400"/>
                <a:gd name="textAreaTop" fmla="*/ 0 h 2896560"/>
                <a:gd name="textAreaBottom" fmla="*/ 2896920 h 2896560"/>
              </a:gdLst>
              <a:ahLst/>
              <a:rect l="textAreaLeft" t="textAreaTop" r="textAreaRight" b="textAreaBottom"/>
              <a:pathLst>
                <a:path w="2857500" h="3238500">
                  <a:moveTo>
                    <a:pt x="2743151" y="-536"/>
                  </a:moveTo>
                  <a:cubicBezTo>
                    <a:pt x="2806277" y="-536"/>
                    <a:pt x="2857451" y="50637"/>
                    <a:pt x="2857451" y="113764"/>
                  </a:cubicBezTo>
                  <a:lnTo>
                    <a:pt x="2857451" y="3123664"/>
                  </a:lnTo>
                  <a:cubicBezTo>
                    <a:pt x="2857451" y="3186790"/>
                    <a:pt x="2806277" y="3237964"/>
                    <a:pt x="2743151" y="3237964"/>
                  </a:cubicBezTo>
                  <a:lnTo>
                    <a:pt x="114251" y="3237964"/>
                  </a:lnTo>
                  <a:cubicBezTo>
                    <a:pt x="51124" y="3237964"/>
                    <a:pt x="-49" y="3186790"/>
                    <a:pt x="-49" y="3123664"/>
                  </a:cubicBezTo>
                  <a:lnTo>
                    <a:pt x="-49" y="113764"/>
                  </a:lnTo>
                  <a:cubicBezTo>
                    <a:pt x="-49" y="50637"/>
                    <a:pt x="51124" y="-536"/>
                    <a:pt x="114251" y="-536"/>
                  </a:cubicBezTo>
                  <a:close/>
                </a:path>
              </a:pathLst>
            </a:custGeom>
            <a:solidFill>
              <a:srgbClr val="f0fdf4"/>
            </a:solidFill>
            <a:ln w="14400">
              <a:solidFill>
                <a:srgbClr val="4ade80"/>
              </a:solidFill>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60" name="Freihandform: Form 37"/>
            <p:cNvSpPr/>
            <p:nvPr/>
          </p:nvSpPr>
          <p:spPr>
            <a:xfrm>
              <a:off x="6240240" y="1226160"/>
              <a:ext cx="273600" cy="273600"/>
            </a:xfrm>
            <a:custGeom>
              <a:avLst/>
              <a:gdLst>
                <a:gd name="textAreaLeft" fmla="*/ 0 w 273600"/>
                <a:gd name="textAreaRight" fmla="*/ 273960 w 273600"/>
                <a:gd name="textAreaTop" fmla="*/ 0 h 273600"/>
                <a:gd name="textAreaBottom" fmla="*/ 273960 h 273600"/>
              </a:gdLst>
              <a:ahLst/>
              <a:rect l="textAreaLeft" t="textAreaTop" r="textAreaRight" b="textAreaBottom"/>
              <a:pathLst>
                <a:path w="274109" h="274122">
                  <a:moveTo>
                    <a:pt x="103501" y="34355"/>
                  </a:moveTo>
                  <a:cubicBezTo>
                    <a:pt x="65625" y="34355"/>
                    <a:pt x="34921" y="65059"/>
                    <a:pt x="34921" y="102935"/>
                  </a:cubicBezTo>
                  <a:cubicBezTo>
                    <a:pt x="34921" y="140810"/>
                    <a:pt x="65625" y="171515"/>
                    <a:pt x="103501" y="171515"/>
                  </a:cubicBezTo>
                  <a:cubicBezTo>
                    <a:pt x="141376" y="171515"/>
                    <a:pt x="172081" y="140810"/>
                    <a:pt x="172081" y="102935"/>
                  </a:cubicBezTo>
                  <a:cubicBezTo>
                    <a:pt x="172081" y="65059"/>
                    <a:pt x="141376" y="34355"/>
                    <a:pt x="103501" y="34355"/>
                  </a:cubicBezTo>
                  <a:close/>
                  <a:moveTo>
                    <a:pt x="631" y="102935"/>
                  </a:moveTo>
                  <a:cubicBezTo>
                    <a:pt x="623" y="46121"/>
                    <a:pt x="46674" y="59"/>
                    <a:pt x="103487" y="51"/>
                  </a:cubicBezTo>
                  <a:cubicBezTo>
                    <a:pt x="160300" y="44"/>
                    <a:pt x="206364" y="46095"/>
                    <a:pt x="206371" y="102908"/>
                  </a:cubicBezTo>
                  <a:cubicBezTo>
                    <a:pt x="206374" y="124277"/>
                    <a:pt x="199722" y="145115"/>
                    <a:pt x="187340" y="162531"/>
                  </a:cubicBezTo>
                  <a:lnTo>
                    <a:pt x="269927" y="245118"/>
                  </a:lnTo>
                  <a:cubicBezTo>
                    <a:pt x="276506" y="251930"/>
                    <a:pt x="276317" y="262782"/>
                    <a:pt x="269505" y="269361"/>
                  </a:cubicBezTo>
                  <a:cubicBezTo>
                    <a:pt x="262862" y="275778"/>
                    <a:pt x="252328" y="275778"/>
                    <a:pt x="245684" y="269361"/>
                  </a:cubicBezTo>
                  <a:lnTo>
                    <a:pt x="163114" y="186791"/>
                  </a:lnTo>
                  <a:cubicBezTo>
                    <a:pt x="116812" y="219714"/>
                    <a:pt x="52588" y="208868"/>
                    <a:pt x="19664" y="162568"/>
                  </a:cubicBezTo>
                  <a:cubicBezTo>
                    <a:pt x="7279" y="145151"/>
                    <a:pt x="626" y="124307"/>
                    <a:pt x="631" y="102935"/>
                  </a:cubicBezTo>
                  <a:close/>
                </a:path>
              </a:pathLst>
            </a:custGeom>
            <a:solidFill>
              <a:srgbClr val="22c55e"/>
            </a:solidFill>
            <a:ln w="17280">
              <a:noFill/>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61" name="Textfeld 38"/>
            <p:cNvSpPr/>
            <p:nvPr/>
          </p:nvSpPr>
          <p:spPr>
            <a:xfrm>
              <a:off x="6602760" y="1121760"/>
              <a:ext cx="1874160" cy="273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de-DE" sz="1200" spc="-1" strike="noStrike">
                  <a:solidFill>
                    <a:srgbClr val="1f2937"/>
                  </a:solidFill>
                  <a:latin typeface="Segoe UI"/>
                </a:rPr>
                <a:t>Ähnlichkeitssuche in der</a:t>
              </a:r>
              <a:endParaRPr b="0" lang="de-DE" sz="1200" spc="-1" strike="noStrike">
                <a:solidFill>
                  <a:srgbClr val="000000"/>
                </a:solidFill>
                <a:latin typeface="Arial"/>
              </a:endParaRPr>
            </a:p>
          </p:txBody>
        </p:sp>
        <p:sp>
          <p:nvSpPr>
            <p:cNvPr id="562" name="Textfeld 39"/>
            <p:cNvSpPr/>
            <p:nvPr/>
          </p:nvSpPr>
          <p:spPr>
            <a:xfrm>
              <a:off x="6801840" y="1312200"/>
              <a:ext cx="1476360" cy="273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de-DE" sz="1200" spc="-1" strike="noStrike">
                  <a:solidFill>
                    <a:srgbClr val="1f2937"/>
                  </a:solidFill>
                  <a:latin typeface="Segoe UI"/>
                </a:rPr>
                <a:t>Vektor-Datenbank</a:t>
              </a:r>
              <a:endParaRPr b="0" lang="de-DE" sz="1200" spc="-1" strike="noStrike">
                <a:solidFill>
                  <a:srgbClr val="000000"/>
                </a:solidFill>
                <a:latin typeface="Arial"/>
              </a:endParaRPr>
            </a:p>
          </p:txBody>
        </p:sp>
        <p:sp>
          <p:nvSpPr>
            <p:cNvPr id="563" name="Freihandform: Form 40"/>
            <p:cNvSpPr/>
            <p:nvPr/>
          </p:nvSpPr>
          <p:spPr>
            <a:xfrm>
              <a:off x="7236720" y="2432880"/>
              <a:ext cx="380520" cy="380520"/>
            </a:xfrm>
            <a:custGeom>
              <a:avLst/>
              <a:gdLst>
                <a:gd name="textAreaLeft" fmla="*/ 0 w 380520"/>
                <a:gd name="textAreaRight" fmla="*/ 380880 w 380520"/>
                <a:gd name="textAreaTop" fmla="*/ 0 h 380520"/>
                <a:gd name="textAreaBottom" fmla="*/ 380880 h 380520"/>
              </a:gdLst>
              <a:ahLst/>
              <a:rect l="textAreaLeft" t="textAreaTop" r="textAreaRight" b="textAreaBottom"/>
              <a:pathLst>
                <a:path w="381000" h="381000">
                  <a:moveTo>
                    <a:pt x="380951" y="189964"/>
                  </a:moveTo>
                  <a:cubicBezTo>
                    <a:pt x="380951" y="295174"/>
                    <a:pt x="295661" y="380464"/>
                    <a:pt x="190451" y="380464"/>
                  </a:cubicBezTo>
                  <a:cubicBezTo>
                    <a:pt x="85240" y="380464"/>
                    <a:pt x="-49" y="295174"/>
                    <a:pt x="-49" y="189964"/>
                  </a:cubicBezTo>
                  <a:cubicBezTo>
                    <a:pt x="-49" y="84753"/>
                    <a:pt x="85240" y="-536"/>
                    <a:pt x="190451" y="-536"/>
                  </a:cubicBezTo>
                  <a:cubicBezTo>
                    <a:pt x="295661" y="-536"/>
                    <a:pt x="380951" y="84753"/>
                    <a:pt x="380951" y="189964"/>
                  </a:cubicBezTo>
                  <a:close/>
                </a:path>
              </a:pathLst>
            </a:custGeom>
            <a:solidFill>
              <a:srgbClr val="3b82f6"/>
            </a:solidFill>
            <a:ln w="28440">
              <a:solidFill>
                <a:srgbClr val="ffffff"/>
              </a:solidFill>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64" name="Freihandform: Form 41"/>
            <p:cNvSpPr/>
            <p:nvPr/>
          </p:nvSpPr>
          <p:spPr>
            <a:xfrm>
              <a:off x="6823440" y="2030400"/>
              <a:ext cx="190080" cy="190080"/>
            </a:xfrm>
            <a:custGeom>
              <a:avLst/>
              <a:gdLst>
                <a:gd name="textAreaLeft" fmla="*/ 0 w 190080"/>
                <a:gd name="textAreaRight" fmla="*/ 190440 w 190080"/>
                <a:gd name="textAreaTop" fmla="*/ 0 h 190080"/>
                <a:gd name="textAreaBottom" fmla="*/ 190440 h 190080"/>
              </a:gdLst>
              <a:ahLst/>
              <a:rect l="textAreaLeft" t="textAreaTop" r="textAreaRight" b="textAreaBottom"/>
              <a:pathLst>
                <a:path w="190500" h="190500">
                  <a:moveTo>
                    <a:pt x="190451" y="94714"/>
                  </a:moveTo>
                  <a:cubicBezTo>
                    <a:pt x="190451" y="147319"/>
                    <a:pt x="147806" y="189964"/>
                    <a:pt x="95201" y="189964"/>
                  </a:cubicBezTo>
                  <a:cubicBezTo>
                    <a:pt x="42596" y="189964"/>
                    <a:pt x="-49" y="147319"/>
                    <a:pt x="-49" y="94714"/>
                  </a:cubicBezTo>
                  <a:cubicBezTo>
                    <a:pt x="-49" y="42109"/>
                    <a:pt x="42596" y="-536"/>
                    <a:pt x="95201" y="-536"/>
                  </a:cubicBezTo>
                  <a:cubicBezTo>
                    <a:pt x="147806" y="-536"/>
                    <a:pt x="190451" y="42109"/>
                    <a:pt x="190451" y="94714"/>
                  </a:cubicBezTo>
                  <a:close/>
                </a:path>
              </a:pathLst>
            </a:custGeom>
            <a:solidFill>
              <a:srgbClr val="16a34a"/>
            </a:solidFill>
            <a:ln w="9360">
              <a:noFill/>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65" name="Freihandform: Form 42"/>
            <p:cNvSpPr/>
            <p:nvPr/>
          </p:nvSpPr>
          <p:spPr>
            <a:xfrm>
              <a:off x="7998480" y="2242080"/>
              <a:ext cx="190080" cy="190080"/>
            </a:xfrm>
            <a:custGeom>
              <a:avLst/>
              <a:gdLst>
                <a:gd name="textAreaLeft" fmla="*/ 0 w 190080"/>
                <a:gd name="textAreaRight" fmla="*/ 190440 w 190080"/>
                <a:gd name="textAreaTop" fmla="*/ 0 h 190080"/>
                <a:gd name="textAreaBottom" fmla="*/ 190440 h 190080"/>
              </a:gdLst>
              <a:ahLst/>
              <a:rect l="textAreaLeft" t="textAreaTop" r="textAreaRight" b="textAreaBottom"/>
              <a:pathLst>
                <a:path w="190500" h="190500">
                  <a:moveTo>
                    <a:pt x="190451" y="94714"/>
                  </a:moveTo>
                  <a:cubicBezTo>
                    <a:pt x="190451" y="147319"/>
                    <a:pt x="147806" y="189964"/>
                    <a:pt x="95201" y="189964"/>
                  </a:cubicBezTo>
                  <a:cubicBezTo>
                    <a:pt x="42596" y="189964"/>
                    <a:pt x="-49" y="147319"/>
                    <a:pt x="-49" y="94714"/>
                  </a:cubicBezTo>
                  <a:cubicBezTo>
                    <a:pt x="-49" y="42109"/>
                    <a:pt x="42596" y="-536"/>
                    <a:pt x="95201" y="-536"/>
                  </a:cubicBezTo>
                  <a:cubicBezTo>
                    <a:pt x="147806" y="-536"/>
                    <a:pt x="190451" y="42109"/>
                    <a:pt x="190451" y="94714"/>
                  </a:cubicBezTo>
                  <a:close/>
                </a:path>
              </a:pathLst>
            </a:custGeom>
            <a:solidFill>
              <a:srgbClr val="16a34a"/>
            </a:solidFill>
            <a:ln w="9360">
              <a:noFill/>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66" name="Freihandform: Form 43"/>
            <p:cNvSpPr/>
            <p:nvPr/>
          </p:nvSpPr>
          <p:spPr>
            <a:xfrm>
              <a:off x="6878160" y="2900880"/>
              <a:ext cx="190080" cy="190080"/>
            </a:xfrm>
            <a:custGeom>
              <a:avLst/>
              <a:gdLst>
                <a:gd name="textAreaLeft" fmla="*/ 0 w 190080"/>
                <a:gd name="textAreaRight" fmla="*/ 190440 w 190080"/>
                <a:gd name="textAreaTop" fmla="*/ 0 h 190080"/>
                <a:gd name="textAreaBottom" fmla="*/ 190440 h 190080"/>
              </a:gdLst>
              <a:ahLst/>
              <a:rect l="textAreaLeft" t="textAreaTop" r="textAreaRight" b="textAreaBottom"/>
              <a:pathLst>
                <a:path w="190500" h="190500">
                  <a:moveTo>
                    <a:pt x="190451" y="94714"/>
                  </a:moveTo>
                  <a:cubicBezTo>
                    <a:pt x="190451" y="147319"/>
                    <a:pt x="147806" y="189964"/>
                    <a:pt x="95201" y="189964"/>
                  </a:cubicBezTo>
                  <a:cubicBezTo>
                    <a:pt x="42596" y="189964"/>
                    <a:pt x="-49" y="147319"/>
                    <a:pt x="-49" y="94714"/>
                  </a:cubicBezTo>
                  <a:cubicBezTo>
                    <a:pt x="-49" y="42109"/>
                    <a:pt x="42596" y="-536"/>
                    <a:pt x="95201" y="-536"/>
                  </a:cubicBezTo>
                  <a:cubicBezTo>
                    <a:pt x="147806" y="-536"/>
                    <a:pt x="190451" y="42109"/>
                    <a:pt x="190451" y="94714"/>
                  </a:cubicBezTo>
                  <a:close/>
                </a:path>
              </a:pathLst>
            </a:custGeom>
            <a:solidFill>
              <a:srgbClr val="16a34a"/>
            </a:solidFill>
            <a:ln w="9360">
              <a:noFill/>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67" name="Freihandform: Form 44"/>
            <p:cNvSpPr/>
            <p:nvPr/>
          </p:nvSpPr>
          <p:spPr>
            <a:xfrm>
              <a:off x="8237520" y="3080160"/>
              <a:ext cx="190080" cy="190080"/>
            </a:xfrm>
            <a:custGeom>
              <a:avLst/>
              <a:gdLst>
                <a:gd name="textAreaLeft" fmla="*/ 0 w 190080"/>
                <a:gd name="textAreaRight" fmla="*/ 190440 w 190080"/>
                <a:gd name="textAreaTop" fmla="*/ 0 h 190080"/>
                <a:gd name="textAreaBottom" fmla="*/ 190440 h 190080"/>
              </a:gdLst>
              <a:ahLst/>
              <a:rect l="textAreaLeft" t="textAreaTop" r="textAreaRight" b="textAreaBottom"/>
              <a:pathLst>
                <a:path w="190500" h="190500">
                  <a:moveTo>
                    <a:pt x="190451" y="94714"/>
                  </a:moveTo>
                  <a:cubicBezTo>
                    <a:pt x="190451" y="147319"/>
                    <a:pt x="147806" y="189964"/>
                    <a:pt x="95201" y="189964"/>
                  </a:cubicBezTo>
                  <a:cubicBezTo>
                    <a:pt x="42596" y="189964"/>
                    <a:pt x="-49" y="147319"/>
                    <a:pt x="-49" y="94714"/>
                  </a:cubicBezTo>
                  <a:cubicBezTo>
                    <a:pt x="-49" y="42109"/>
                    <a:pt x="42596" y="-536"/>
                    <a:pt x="95201" y="-536"/>
                  </a:cubicBezTo>
                  <a:cubicBezTo>
                    <a:pt x="147806" y="-536"/>
                    <a:pt x="190451" y="42109"/>
                    <a:pt x="190451" y="94714"/>
                  </a:cubicBezTo>
                  <a:close/>
                </a:path>
              </a:pathLst>
            </a:custGeom>
            <a:solidFill>
              <a:srgbClr val="9ca3af"/>
            </a:solidFill>
            <a:ln w="9360">
              <a:noFill/>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68" name="Freihandform: Form 45"/>
            <p:cNvSpPr/>
            <p:nvPr/>
          </p:nvSpPr>
          <p:spPr>
            <a:xfrm>
              <a:off x="7647840" y="1738440"/>
              <a:ext cx="190080" cy="190080"/>
            </a:xfrm>
            <a:custGeom>
              <a:avLst/>
              <a:gdLst>
                <a:gd name="textAreaLeft" fmla="*/ 0 w 190080"/>
                <a:gd name="textAreaRight" fmla="*/ 190440 w 190080"/>
                <a:gd name="textAreaTop" fmla="*/ 0 h 190080"/>
                <a:gd name="textAreaBottom" fmla="*/ 190440 h 190080"/>
              </a:gdLst>
              <a:ahLst/>
              <a:rect l="textAreaLeft" t="textAreaTop" r="textAreaRight" b="textAreaBottom"/>
              <a:pathLst>
                <a:path w="190500" h="190500">
                  <a:moveTo>
                    <a:pt x="190451" y="94713"/>
                  </a:moveTo>
                  <a:cubicBezTo>
                    <a:pt x="190451" y="147318"/>
                    <a:pt x="147805" y="189963"/>
                    <a:pt x="95201" y="189963"/>
                  </a:cubicBezTo>
                  <a:cubicBezTo>
                    <a:pt x="42596" y="189963"/>
                    <a:pt x="-49" y="147318"/>
                    <a:pt x="-49" y="94713"/>
                  </a:cubicBezTo>
                  <a:cubicBezTo>
                    <a:pt x="-49" y="42109"/>
                    <a:pt x="42596" y="-537"/>
                    <a:pt x="95201" y="-537"/>
                  </a:cubicBezTo>
                  <a:cubicBezTo>
                    <a:pt x="147805" y="-537"/>
                    <a:pt x="190451" y="42109"/>
                    <a:pt x="190451" y="94713"/>
                  </a:cubicBezTo>
                  <a:close/>
                </a:path>
              </a:pathLst>
            </a:custGeom>
            <a:solidFill>
              <a:srgbClr val="9ca3af"/>
            </a:solidFill>
            <a:ln w="9360">
              <a:noFill/>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69" name="Freihandform: Form 46"/>
            <p:cNvSpPr/>
            <p:nvPr/>
          </p:nvSpPr>
          <p:spPr>
            <a:xfrm>
              <a:off x="6316560" y="2458440"/>
              <a:ext cx="190080" cy="190080"/>
            </a:xfrm>
            <a:custGeom>
              <a:avLst/>
              <a:gdLst>
                <a:gd name="textAreaLeft" fmla="*/ 0 w 190080"/>
                <a:gd name="textAreaRight" fmla="*/ 190440 w 190080"/>
                <a:gd name="textAreaTop" fmla="*/ 0 h 190080"/>
                <a:gd name="textAreaBottom" fmla="*/ 190440 h 190080"/>
              </a:gdLst>
              <a:ahLst/>
              <a:rect l="textAreaLeft" t="textAreaTop" r="textAreaRight" b="textAreaBottom"/>
              <a:pathLst>
                <a:path w="190500" h="190500">
                  <a:moveTo>
                    <a:pt x="190451" y="94713"/>
                  </a:moveTo>
                  <a:cubicBezTo>
                    <a:pt x="190451" y="147318"/>
                    <a:pt x="147806" y="189963"/>
                    <a:pt x="95201" y="189963"/>
                  </a:cubicBezTo>
                  <a:cubicBezTo>
                    <a:pt x="42596" y="189963"/>
                    <a:pt x="-49" y="147318"/>
                    <a:pt x="-49" y="94713"/>
                  </a:cubicBezTo>
                  <a:cubicBezTo>
                    <a:pt x="-49" y="42108"/>
                    <a:pt x="42596" y="-537"/>
                    <a:pt x="95201" y="-537"/>
                  </a:cubicBezTo>
                  <a:cubicBezTo>
                    <a:pt x="147806" y="-537"/>
                    <a:pt x="190451" y="42108"/>
                    <a:pt x="190451" y="94713"/>
                  </a:cubicBezTo>
                  <a:close/>
                </a:path>
              </a:pathLst>
            </a:custGeom>
            <a:solidFill>
              <a:srgbClr val="9ca3af"/>
            </a:solidFill>
            <a:ln w="9360">
              <a:noFill/>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70" name="Freihandform: Form 47"/>
            <p:cNvSpPr/>
            <p:nvPr/>
          </p:nvSpPr>
          <p:spPr>
            <a:xfrm>
              <a:off x="6918480" y="2118960"/>
              <a:ext cx="508320" cy="502560"/>
            </a:xfrm>
            <a:custGeom>
              <a:avLst/>
              <a:gdLst>
                <a:gd name="textAreaLeft" fmla="*/ 0 w 508320"/>
                <a:gd name="textAreaRight" fmla="*/ 508680 w 508320"/>
                <a:gd name="textAreaTop" fmla="*/ 0 h 502560"/>
                <a:gd name="textAreaBottom" fmla="*/ 502920 h 502560"/>
              </a:gdLst>
              <a:ahLst/>
              <a:rect l="textAreaLeft" t="textAreaTop" r="textAreaRight" b="textAreaBottom"/>
              <a:pathLst>
                <a:path w="508720" h="502948">
                  <a:moveTo>
                    <a:pt x="508672" y="502412"/>
                  </a:moveTo>
                  <a:lnTo>
                    <a:pt x="-49" y="-536"/>
                  </a:lnTo>
                </a:path>
              </a:pathLst>
            </a:custGeom>
            <a:noFill/>
            <a:ln w="19080">
              <a:solidFill>
                <a:srgbClr val="a3e635"/>
              </a:solidFill>
              <a:custDash>
                <a:ds d="301000" sp="150000"/>
              </a:custDash>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71" name="Freihandform: Form 48"/>
            <p:cNvSpPr/>
            <p:nvPr/>
          </p:nvSpPr>
          <p:spPr>
            <a:xfrm>
              <a:off x="7427160" y="2337480"/>
              <a:ext cx="666360" cy="285480"/>
            </a:xfrm>
            <a:custGeom>
              <a:avLst/>
              <a:gdLst>
                <a:gd name="textAreaLeft" fmla="*/ 0 w 666360"/>
                <a:gd name="textAreaRight" fmla="*/ 666720 w 666360"/>
                <a:gd name="textAreaTop" fmla="*/ 0 h 285480"/>
                <a:gd name="textAreaBottom" fmla="*/ 285840 h 285480"/>
              </a:gdLst>
              <a:ahLst/>
              <a:rect l="textAreaLeft" t="textAreaTop" r="textAreaRight" b="textAreaBottom"/>
              <a:pathLst>
                <a:path w="666750" h="285750">
                  <a:moveTo>
                    <a:pt x="-49" y="285214"/>
                  </a:moveTo>
                  <a:lnTo>
                    <a:pt x="666701" y="-536"/>
                  </a:lnTo>
                </a:path>
              </a:pathLst>
            </a:custGeom>
            <a:noFill/>
            <a:ln w="19080">
              <a:solidFill>
                <a:srgbClr val="a3e635"/>
              </a:solidFill>
              <a:custDash>
                <a:ds d="300000" sp="150000"/>
              </a:custDash>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72" name="Freihandform: Form 49"/>
            <p:cNvSpPr/>
            <p:nvPr/>
          </p:nvSpPr>
          <p:spPr>
            <a:xfrm>
              <a:off x="6971040" y="2623680"/>
              <a:ext cx="447120" cy="363240"/>
            </a:xfrm>
            <a:custGeom>
              <a:avLst/>
              <a:gdLst>
                <a:gd name="textAreaLeft" fmla="*/ 0 w 447120"/>
                <a:gd name="textAreaRight" fmla="*/ 447480 w 447120"/>
                <a:gd name="textAreaTop" fmla="*/ 0 h 363240"/>
                <a:gd name="textAreaBottom" fmla="*/ 363600 h 363240"/>
              </a:gdLst>
              <a:ahLst/>
              <a:rect l="textAreaLeft" t="textAreaTop" r="textAreaRight" b="textAreaBottom"/>
              <a:pathLst>
                <a:path w="447513" h="363435">
                  <a:moveTo>
                    <a:pt x="447464" y="-536"/>
                  </a:moveTo>
                  <a:lnTo>
                    <a:pt x="-49" y="362899"/>
                  </a:lnTo>
                </a:path>
              </a:pathLst>
            </a:custGeom>
            <a:noFill/>
            <a:ln w="19080">
              <a:solidFill>
                <a:srgbClr val="a3e635"/>
              </a:solidFill>
              <a:custDash>
                <a:ds d="267000" sp="133000"/>
              </a:custDash>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73" name="Textfeld 50"/>
            <p:cNvSpPr/>
            <p:nvPr/>
          </p:nvSpPr>
          <p:spPr>
            <a:xfrm>
              <a:off x="7109280" y="2789640"/>
              <a:ext cx="1064880" cy="2502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de-DE" sz="1050" spc="-1" strike="noStrike">
                  <a:solidFill>
                    <a:srgbClr val="4b5563"/>
                  </a:solidFill>
                  <a:latin typeface="Arial"/>
                </a:rPr>
                <a:t>Anfrage-Vektor</a:t>
              </a:r>
              <a:endParaRPr b="0" lang="de-DE" sz="1050" spc="-1" strike="noStrike">
                <a:solidFill>
                  <a:srgbClr val="000000"/>
                </a:solidFill>
                <a:latin typeface="Arial"/>
              </a:endParaRPr>
            </a:p>
          </p:txBody>
        </p:sp>
        <p:sp>
          <p:nvSpPr>
            <p:cNvPr id="574" name="Textfeld 51"/>
            <p:cNvSpPr/>
            <p:nvPr/>
          </p:nvSpPr>
          <p:spPr>
            <a:xfrm>
              <a:off x="6352200" y="3299040"/>
              <a:ext cx="2135160" cy="39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de-DE" sz="980" spc="-1" strike="noStrike">
                  <a:solidFill>
                    <a:srgbClr val="6b7280"/>
                  </a:solidFill>
                  <a:latin typeface="Arial"/>
                </a:rPr>
                <a:t>Findet die </a:t>
              </a:r>
              <a:r>
                <a:rPr b="0" i="1" lang="de-DE" sz="1000" spc="-1" strike="noStrike">
                  <a:solidFill>
                    <a:srgbClr val="6b7280"/>
                  </a:solidFill>
                  <a:latin typeface="Arial"/>
                </a:rPr>
                <a:t>nächsten semantischen Nachbarn zum Anfrage-Vektor</a:t>
              </a:r>
              <a:r>
                <a:rPr b="0" i="1" lang="de-DE" sz="980" spc="-1" strike="noStrike">
                  <a:solidFill>
                    <a:srgbClr val="6b7280"/>
                  </a:solidFill>
                  <a:latin typeface="Arial"/>
                </a:rPr>
                <a:t>.</a:t>
              </a:r>
              <a:endParaRPr b="0" lang="de-DE" sz="980" spc="-1" strike="noStrike">
                <a:solidFill>
                  <a:srgbClr val="000000"/>
                </a:solidFill>
                <a:latin typeface="Arial"/>
              </a:endParaRPr>
            </a:p>
          </p:txBody>
        </p:sp>
        <p:sp>
          <p:nvSpPr>
            <p:cNvPr id="575" name="Textfeld 52"/>
            <p:cNvSpPr/>
            <p:nvPr/>
          </p:nvSpPr>
          <p:spPr>
            <a:xfrm>
              <a:off x="6325920" y="3684600"/>
              <a:ext cx="184320" cy="241920"/>
            </a:xfrm>
            <a:prstGeom prst="rect">
              <a:avLst/>
            </a:prstGeom>
            <a:noFill/>
            <a:ln w="0">
              <a:noFill/>
            </a:ln>
          </p:spPr>
          <p:style>
            <a:lnRef idx="0"/>
            <a:fillRef idx="0"/>
            <a:effectRef idx="0"/>
            <a:fontRef idx="minor"/>
          </p:style>
          <p:txBody>
            <a:bodyPr wrap="none" lIns="90000" rIns="90000" tIns="45000" bIns="45000" anchor="b">
              <a:spAutoFit/>
            </a:bodyPr>
            <a:p>
              <a:endParaRPr b="0" i="1" lang="de-DE" sz="1468" spc="-1" strike="noStrike" baseline="76000">
                <a:solidFill>
                  <a:srgbClr val="6b7280"/>
                </a:solidFill>
                <a:latin typeface="Arial"/>
              </a:endParaRPr>
            </a:p>
          </p:txBody>
        </p:sp>
      </p:grpSp>
      <p:grpSp>
        <p:nvGrpSpPr>
          <p:cNvPr id="576" name="Grafik 2"/>
          <p:cNvGrpSpPr/>
          <p:nvPr/>
        </p:nvGrpSpPr>
        <p:grpSpPr>
          <a:xfrm>
            <a:off x="3084840" y="1628640"/>
            <a:ext cx="1976040" cy="1339920"/>
            <a:chOff x="3084840" y="1628640"/>
            <a:chExt cx="1976040" cy="1339920"/>
          </a:xfrm>
        </p:grpSpPr>
        <p:sp>
          <p:nvSpPr>
            <p:cNvPr id="577" name="Freihandform: Form 55"/>
            <p:cNvSpPr/>
            <p:nvPr/>
          </p:nvSpPr>
          <p:spPr>
            <a:xfrm>
              <a:off x="3084840" y="1628640"/>
              <a:ext cx="1976040" cy="1339920"/>
            </a:xfrm>
            <a:custGeom>
              <a:avLst/>
              <a:gdLst>
                <a:gd name="textAreaLeft" fmla="*/ 0 w 1976040"/>
                <a:gd name="textAreaRight" fmla="*/ 1976400 w 1976040"/>
                <a:gd name="textAreaTop" fmla="*/ 0 h 1339920"/>
                <a:gd name="textAreaBottom" fmla="*/ 1340280 h 1339920"/>
              </a:gdLst>
              <a:ahLst/>
              <a:rect l="textAreaLeft" t="textAreaTop" r="textAreaRight" b="textAreaBottom"/>
              <a:pathLst>
                <a:path w="1887178" h="1054141">
                  <a:moveTo>
                    <a:pt x="1788735" y="-549"/>
                  </a:moveTo>
                  <a:cubicBezTo>
                    <a:pt x="1843114" y="-549"/>
                    <a:pt x="1887197" y="46646"/>
                    <a:pt x="1887197" y="104865"/>
                  </a:cubicBezTo>
                  <a:lnTo>
                    <a:pt x="1887197" y="948178"/>
                  </a:lnTo>
                  <a:cubicBezTo>
                    <a:pt x="1887197" y="1006397"/>
                    <a:pt x="1843114" y="1053592"/>
                    <a:pt x="1788735" y="1053592"/>
                  </a:cubicBezTo>
                  <a:lnTo>
                    <a:pt x="98480" y="1053592"/>
                  </a:lnTo>
                  <a:cubicBezTo>
                    <a:pt x="44101" y="1053592"/>
                    <a:pt x="19" y="1006397"/>
                    <a:pt x="19" y="948178"/>
                  </a:cubicBezTo>
                  <a:lnTo>
                    <a:pt x="19" y="104865"/>
                  </a:lnTo>
                  <a:cubicBezTo>
                    <a:pt x="19" y="46646"/>
                    <a:pt x="44101" y="-549"/>
                    <a:pt x="98480" y="-549"/>
                  </a:cubicBezTo>
                  <a:close/>
                </a:path>
              </a:pathLst>
            </a:custGeom>
            <a:solidFill>
              <a:srgbClr val="f0fdf4"/>
            </a:solidFill>
            <a:ln w="15840">
              <a:solidFill>
                <a:srgbClr val="22c55e"/>
              </a:solidFill>
              <a:prstDash val="sysDash"/>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78" name="Freihandform: Form 56"/>
            <p:cNvSpPr/>
            <p:nvPr/>
          </p:nvSpPr>
          <p:spPr>
            <a:xfrm>
              <a:off x="3315960" y="1758960"/>
              <a:ext cx="207000" cy="197640"/>
            </a:xfrm>
            <a:custGeom>
              <a:avLst/>
              <a:gdLst>
                <a:gd name="textAreaLeft" fmla="*/ 0 w 207000"/>
                <a:gd name="textAreaRight" fmla="*/ 207360 w 207000"/>
                <a:gd name="textAreaTop" fmla="*/ 0 h 197640"/>
                <a:gd name="textAreaBottom" fmla="*/ 198000 h 197640"/>
              </a:gdLst>
              <a:ahLst/>
              <a:rect l="textAreaLeft" t="textAreaTop" r="textAreaRight" b="textAreaBottom"/>
              <a:pathLst>
                <a:path w="198119" h="198120">
                  <a:moveTo>
                    <a:pt x="99419" y="198138"/>
                  </a:moveTo>
                  <a:cubicBezTo>
                    <a:pt x="154129" y="198138"/>
                    <a:pt x="198479" y="153788"/>
                    <a:pt x="198479" y="99078"/>
                  </a:cubicBezTo>
                  <a:cubicBezTo>
                    <a:pt x="198479" y="44368"/>
                    <a:pt x="154129" y="18"/>
                    <a:pt x="99419" y="18"/>
                  </a:cubicBezTo>
                  <a:cubicBezTo>
                    <a:pt x="44710" y="18"/>
                    <a:pt x="359" y="44368"/>
                    <a:pt x="359" y="99078"/>
                  </a:cubicBezTo>
                  <a:cubicBezTo>
                    <a:pt x="359" y="153788"/>
                    <a:pt x="44710" y="198138"/>
                    <a:pt x="99419" y="198138"/>
                  </a:cubicBezTo>
                  <a:close/>
                  <a:moveTo>
                    <a:pt x="145321" y="83067"/>
                  </a:moveTo>
                  <a:cubicBezTo>
                    <a:pt x="156593" y="71396"/>
                    <a:pt x="139483" y="54286"/>
                    <a:pt x="127812" y="65558"/>
                  </a:cubicBezTo>
                  <a:lnTo>
                    <a:pt x="87037" y="106334"/>
                  </a:lnTo>
                  <a:lnTo>
                    <a:pt x="71026" y="90323"/>
                  </a:lnTo>
                  <a:cubicBezTo>
                    <a:pt x="59356" y="79051"/>
                    <a:pt x="42246" y="96161"/>
                    <a:pt x="53517" y="107832"/>
                  </a:cubicBezTo>
                  <a:lnTo>
                    <a:pt x="78282" y="132597"/>
                  </a:lnTo>
                  <a:cubicBezTo>
                    <a:pt x="83118" y="137432"/>
                    <a:pt x="90956" y="137432"/>
                    <a:pt x="95791" y="132597"/>
                  </a:cubicBezTo>
                  <a:close/>
                </a:path>
              </a:pathLst>
            </a:custGeom>
            <a:solidFill>
              <a:srgbClr val="22c55e"/>
            </a:solidFill>
            <a:ln w="12240">
              <a:noFill/>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79" name="Textfeld 57"/>
            <p:cNvSpPr/>
            <p:nvPr/>
          </p:nvSpPr>
          <p:spPr>
            <a:xfrm>
              <a:off x="3600720" y="1717200"/>
              <a:ext cx="1136520" cy="273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de-DE" sz="1200" spc="-1" strike="noStrike">
                  <a:solidFill>
                    <a:srgbClr val="1f2937"/>
                  </a:solidFill>
                  <a:latin typeface="Arial"/>
                </a:rPr>
                <a:t>Ergebnisliste</a:t>
              </a:r>
              <a:endParaRPr b="0" lang="de-DE" sz="1200" spc="-1" strike="noStrike">
                <a:solidFill>
                  <a:srgbClr val="000000"/>
                </a:solidFill>
                <a:latin typeface="Arial"/>
              </a:endParaRPr>
            </a:p>
          </p:txBody>
        </p:sp>
        <p:sp>
          <p:nvSpPr>
            <p:cNvPr id="580" name="Textfeld 58"/>
            <p:cNvSpPr/>
            <p:nvPr/>
          </p:nvSpPr>
          <p:spPr>
            <a:xfrm>
              <a:off x="3298680" y="2047320"/>
              <a:ext cx="1543680" cy="2502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i="1" lang="de-DE" sz="1050" spc="-1" strike="noStrike">
                  <a:solidFill>
                    <a:schemeClr val="lt1">
                      <a:lumMod val="50000"/>
                    </a:schemeClr>
                  </a:solidFill>
                  <a:latin typeface="Arial"/>
                </a:rPr>
                <a:t>1. Befund #1234 (89%)</a:t>
              </a:r>
              <a:endParaRPr b="0" lang="de-DE" sz="1050" spc="-1" strike="noStrike">
                <a:solidFill>
                  <a:srgbClr val="000000"/>
                </a:solidFill>
                <a:latin typeface="Arial"/>
              </a:endParaRPr>
            </a:p>
          </p:txBody>
        </p:sp>
        <p:sp>
          <p:nvSpPr>
            <p:cNvPr id="581" name="Textfeld 59"/>
            <p:cNvSpPr/>
            <p:nvPr/>
          </p:nvSpPr>
          <p:spPr>
            <a:xfrm>
              <a:off x="3298680" y="2237760"/>
              <a:ext cx="1543680" cy="2502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i="1" lang="de-DE" sz="1050" spc="-1" strike="noStrike">
                  <a:solidFill>
                    <a:schemeClr val="lt1">
                      <a:lumMod val="50000"/>
                    </a:schemeClr>
                  </a:solidFill>
                  <a:latin typeface="Arial"/>
                </a:rPr>
                <a:t>2. Befund #5678 (84%)</a:t>
              </a:r>
              <a:endParaRPr b="0" lang="de-DE" sz="1050" spc="-1" strike="noStrike">
                <a:solidFill>
                  <a:srgbClr val="000000"/>
                </a:solidFill>
                <a:latin typeface="Arial"/>
              </a:endParaRPr>
            </a:p>
          </p:txBody>
        </p:sp>
        <p:sp>
          <p:nvSpPr>
            <p:cNvPr id="582" name="Textfeld 60"/>
            <p:cNvSpPr/>
            <p:nvPr/>
          </p:nvSpPr>
          <p:spPr>
            <a:xfrm>
              <a:off x="3298680" y="2428560"/>
              <a:ext cx="1543680" cy="4100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i="1" lang="de-DE" sz="1050" spc="-1" strike="noStrike">
                  <a:solidFill>
                    <a:schemeClr val="lt1">
                      <a:lumMod val="50000"/>
                    </a:schemeClr>
                  </a:solidFill>
                  <a:latin typeface="Arial"/>
                </a:rPr>
                <a:t>3. Befund #9012 (72%)</a:t>
              </a:r>
              <a:endParaRPr b="0" lang="de-DE" sz="1050" spc="-1" strike="noStrike">
                <a:solidFill>
                  <a:srgbClr val="000000"/>
                </a:solidFill>
                <a:latin typeface="Arial"/>
              </a:endParaRPr>
            </a:p>
            <a:p>
              <a:pPr>
                <a:lnSpc>
                  <a:spcPct val="100000"/>
                </a:lnSpc>
              </a:pPr>
              <a:r>
                <a:rPr b="0" i="1" lang="de-DE" sz="1050" spc="-1" strike="noStrike">
                  <a:solidFill>
                    <a:schemeClr val="lt1">
                      <a:lumMod val="50000"/>
                    </a:schemeClr>
                  </a:solidFill>
                  <a:latin typeface="Arial"/>
                </a:rPr>
                <a:t>…</a:t>
              </a:r>
              <a:endParaRPr b="0" lang="de-DE" sz="1050" spc="-1" strike="noStrike">
                <a:solidFill>
                  <a:srgbClr val="000000"/>
                </a:solidFill>
                <a:latin typeface="Arial"/>
              </a:endParaRPr>
            </a:p>
          </p:txBody>
        </p:sp>
      </p:grpSp>
      <p:grpSp>
        <p:nvGrpSpPr>
          <p:cNvPr id="583" name="Gruppieren 86"/>
          <p:cNvGrpSpPr/>
          <p:nvPr/>
        </p:nvGrpSpPr>
        <p:grpSpPr>
          <a:xfrm>
            <a:off x="6179400" y="4509000"/>
            <a:ext cx="2307600" cy="1358280"/>
            <a:chOff x="6179400" y="4509000"/>
            <a:chExt cx="2307600" cy="1358280"/>
          </a:xfrm>
        </p:grpSpPr>
        <p:grpSp>
          <p:nvGrpSpPr>
            <p:cNvPr id="584" name="Grafik 2"/>
            <p:cNvGrpSpPr/>
            <p:nvPr/>
          </p:nvGrpSpPr>
          <p:grpSpPr>
            <a:xfrm>
              <a:off x="6179400" y="4509000"/>
              <a:ext cx="2307600" cy="1358280"/>
              <a:chOff x="6179400" y="4509000"/>
              <a:chExt cx="2307600" cy="1358280"/>
            </a:xfrm>
          </p:grpSpPr>
          <p:sp>
            <p:nvSpPr>
              <p:cNvPr id="585" name="Freihandform: Form 30"/>
              <p:cNvSpPr/>
              <p:nvPr/>
            </p:nvSpPr>
            <p:spPr>
              <a:xfrm>
                <a:off x="6179400" y="4509000"/>
                <a:ext cx="2307600" cy="1358280"/>
              </a:xfrm>
              <a:custGeom>
                <a:avLst/>
                <a:gdLst>
                  <a:gd name="textAreaLeft" fmla="*/ 0 w 2307600"/>
                  <a:gd name="textAreaRight" fmla="*/ 2307960 w 2307600"/>
                  <a:gd name="textAreaTop" fmla="*/ 0 h 1358280"/>
                  <a:gd name="textAreaBottom" fmla="*/ 1358640 h 1358280"/>
                </a:gdLst>
                <a:ahLst/>
                <a:rect l="textAreaLeft" t="textAreaTop" r="textAreaRight" b="textAreaBottom"/>
                <a:pathLst>
                  <a:path w="1905457" h="980410">
                    <a:moveTo>
                      <a:pt x="1791043" y="-408"/>
                    </a:moveTo>
                    <a:cubicBezTo>
                      <a:pt x="1854184" y="-408"/>
                      <a:pt x="1905370" y="47476"/>
                      <a:pt x="1905370" y="106546"/>
                    </a:cubicBezTo>
                    <a:lnTo>
                      <a:pt x="1905370" y="873048"/>
                    </a:lnTo>
                    <a:cubicBezTo>
                      <a:pt x="1905370" y="932117"/>
                      <a:pt x="1854184" y="980002"/>
                      <a:pt x="1791043" y="980002"/>
                    </a:cubicBezTo>
                    <a:lnTo>
                      <a:pt x="114240" y="980002"/>
                    </a:lnTo>
                    <a:cubicBezTo>
                      <a:pt x="51099" y="980002"/>
                      <a:pt x="-87" y="932117"/>
                      <a:pt x="-87" y="873048"/>
                    </a:cubicBezTo>
                    <a:lnTo>
                      <a:pt x="-87" y="106546"/>
                    </a:lnTo>
                    <a:cubicBezTo>
                      <a:pt x="-87" y="47476"/>
                      <a:pt x="51099" y="-408"/>
                      <a:pt x="114240" y="-408"/>
                    </a:cubicBezTo>
                    <a:close/>
                  </a:path>
                </a:pathLst>
              </a:custGeom>
              <a:solidFill>
                <a:srgbClr val="ffffff"/>
              </a:solidFill>
              <a:ln w="19080">
                <a:solidFill>
                  <a:srgbClr val="60a5fa"/>
                </a:solidFill>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86" name="Textfeld 31"/>
              <p:cNvSpPr/>
              <p:nvPr/>
            </p:nvSpPr>
            <p:spPr>
              <a:xfrm>
                <a:off x="6900480" y="4768920"/>
                <a:ext cx="1374480" cy="273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de-DE" sz="1200" spc="-1" strike="noStrike">
                    <a:solidFill>
                      <a:srgbClr val="1f2937"/>
                    </a:solidFill>
                    <a:latin typeface="Arial"/>
                  </a:rPr>
                  <a:t>Embedding-LLM</a:t>
                </a:r>
                <a:endParaRPr b="0" lang="de-DE" sz="1200" spc="-1" strike="noStrike">
                  <a:solidFill>
                    <a:srgbClr val="000000"/>
                  </a:solidFill>
                  <a:latin typeface="Arial"/>
                </a:endParaRPr>
              </a:p>
            </p:txBody>
          </p:sp>
          <p:sp>
            <p:nvSpPr>
              <p:cNvPr id="587" name="Textfeld 32"/>
              <p:cNvSpPr/>
              <p:nvPr/>
            </p:nvSpPr>
            <p:spPr>
              <a:xfrm>
                <a:off x="6240240" y="5369040"/>
                <a:ext cx="2187720" cy="39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de-DE" sz="1000" spc="-1" strike="noStrike">
                    <a:solidFill>
                      <a:schemeClr val="lt1">
                        <a:lumMod val="50000"/>
                      </a:schemeClr>
                    </a:solidFill>
                    <a:latin typeface="Arial"/>
                  </a:rPr>
                  <a:t>Übersetzt die erweiterte Anfrage</a:t>
                </a:r>
                <a:endParaRPr b="0" lang="de-DE" sz="1000" spc="-1" strike="noStrike">
                  <a:solidFill>
                    <a:srgbClr val="000000"/>
                  </a:solidFill>
                  <a:latin typeface="Arial"/>
                </a:endParaRPr>
              </a:p>
              <a:p>
                <a:pPr algn="ctr">
                  <a:lnSpc>
                    <a:spcPct val="100000"/>
                  </a:lnSpc>
                </a:pPr>
                <a:r>
                  <a:rPr b="0" i="1" lang="de-DE" sz="1000" spc="-1" strike="noStrike">
                    <a:solidFill>
                      <a:schemeClr val="lt1">
                        <a:lumMod val="50000"/>
                      </a:schemeClr>
                    </a:solidFill>
                    <a:latin typeface="Arial"/>
                  </a:rPr>
                  <a:t>in einen Anfrage-Vektor.</a:t>
                </a:r>
                <a:endParaRPr b="0" lang="de-DE" sz="1000" spc="-1" strike="noStrike">
                  <a:solidFill>
                    <a:srgbClr val="000000"/>
                  </a:solidFill>
                  <a:latin typeface="Arial"/>
                </a:endParaRPr>
              </a:p>
            </p:txBody>
          </p:sp>
        </p:grpSp>
        <p:sp>
          <p:nvSpPr>
            <p:cNvPr id="588" name="Grafik 61"/>
            <p:cNvSpPr/>
            <p:nvPr/>
          </p:nvSpPr>
          <p:spPr>
            <a:xfrm>
              <a:off x="6552360" y="4689000"/>
              <a:ext cx="259920" cy="456120"/>
            </a:xfrm>
            <a:custGeom>
              <a:avLst/>
              <a:gdLst>
                <a:gd name="textAreaLeft" fmla="*/ 0 w 259920"/>
                <a:gd name="textAreaRight" fmla="*/ 260280 w 259920"/>
                <a:gd name="textAreaTop" fmla="*/ 0 h 456120"/>
                <a:gd name="textAreaBottom" fmla="*/ 456480 h 456120"/>
              </a:gdLst>
              <a:ahLst/>
              <a:rect l="textAreaLeft" t="textAreaTop" r="textAreaRight" b="textAreaBottom"/>
              <a:pathLst>
                <a:path w="260122" h="456307">
                  <a:moveTo>
                    <a:pt x="-49" y="-537"/>
                  </a:moveTo>
                  <a:lnTo>
                    <a:pt x="260074" y="-537"/>
                  </a:lnTo>
                  <a:lnTo>
                    <a:pt x="260074" y="455771"/>
                  </a:lnTo>
                  <a:lnTo>
                    <a:pt x="-49" y="455771"/>
                  </a:lnTo>
                  <a:close/>
                </a:path>
              </a:pathLst>
            </a:custGeom>
            <a:blipFill rotWithShape="0">
              <a:blip r:embed="rId1"/>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grpSp>
      <p:sp>
        <p:nvSpPr>
          <p:cNvPr id="589" name="Grafik 62"/>
          <p:cNvSpPr/>
          <p:nvPr/>
        </p:nvSpPr>
        <p:spPr>
          <a:xfrm>
            <a:off x="439560" y="4624200"/>
            <a:ext cx="351720" cy="409680"/>
          </a:xfrm>
          <a:custGeom>
            <a:avLst/>
            <a:gdLst>
              <a:gd name="textAreaLeft" fmla="*/ 0 w 351720"/>
              <a:gd name="textAreaRight" fmla="*/ 352080 w 351720"/>
              <a:gd name="textAreaTop" fmla="*/ 0 h 409680"/>
              <a:gd name="textAreaBottom" fmla="*/ 410040 h 409680"/>
            </a:gdLst>
            <a:ahLst/>
            <a:rect l="textAreaLeft" t="textAreaTop" r="textAreaRight" b="textAreaBottom"/>
            <a:pathLst>
              <a:path w="352050" h="410058">
                <a:moveTo>
                  <a:pt x="-49" y="-537"/>
                </a:moveTo>
                <a:lnTo>
                  <a:pt x="352001" y="-537"/>
                </a:lnTo>
                <a:lnTo>
                  <a:pt x="352001" y="409522"/>
                </a:lnTo>
                <a:lnTo>
                  <a:pt x="-49" y="409522"/>
                </a:lnTo>
                <a:close/>
              </a:path>
            </a:pathLst>
          </a:custGeom>
          <a:blipFill rotWithShape="0">
            <a:blip r:embed="rId2"/>
            <a:srcRect/>
            <a:stretch/>
          </a:blipFill>
          <a:ln w="0">
            <a:noFill/>
          </a:ln>
        </p:spPr>
        <p:style>
          <a:lnRef idx="0"/>
          <a:fillRef idx="0"/>
          <a:effectRef idx="0"/>
          <a:fontRef idx="minor"/>
        </p:style>
        <p:txBody>
          <a:bodyPr lIns="90000" rIns="90000" tIns="45000" bIns="45000" anchor="t">
            <a:noAutofit/>
          </a:bodyPr>
          <a:p>
            <a:endParaRPr b="0" lang="de-DE" sz="1800" spc="-1" strike="noStrike">
              <a:solidFill>
                <a:srgbClr val="000000"/>
              </a:solidFill>
              <a:latin typeface="Arial"/>
            </a:endParaRPr>
          </a:p>
        </p:txBody>
      </p:sp>
      <p:sp>
        <p:nvSpPr>
          <p:cNvPr id="590" name="PlaceHolder 1"/>
          <p:cNvSpPr>
            <a:spLocks noGrp="1"/>
          </p:cNvSpPr>
          <p:nvPr>
            <p:ph type="title"/>
          </p:nvPr>
        </p:nvSpPr>
        <p:spPr>
          <a:xfrm>
            <a:off x="628560" y="144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1" lang="de-DE" sz="3200" spc="-1" strike="noStrike">
                <a:solidFill>
                  <a:schemeClr val="dk1"/>
                </a:solidFill>
                <a:latin typeface="Arial"/>
                <a:ea typeface="ヒラギノ角ゴ Pro W3"/>
              </a:rPr>
              <a:t>Implementierung</a:t>
            </a:r>
            <a:endParaRPr b="0" lang="de-DE" sz="3200" spc="-1" strike="noStrike">
              <a:solidFill>
                <a:schemeClr val="dk1"/>
              </a:solidFill>
              <a:latin typeface="Arial"/>
            </a:endParaRPr>
          </a:p>
        </p:txBody>
      </p:sp>
      <p:grpSp>
        <p:nvGrpSpPr>
          <p:cNvPr id="591" name="Gruppieren 88"/>
          <p:cNvGrpSpPr/>
          <p:nvPr/>
        </p:nvGrpSpPr>
        <p:grpSpPr>
          <a:xfrm>
            <a:off x="7056360" y="4007160"/>
            <a:ext cx="1399320" cy="258120"/>
            <a:chOff x="7056360" y="4007160"/>
            <a:chExt cx="1399320" cy="258120"/>
          </a:xfrm>
        </p:grpSpPr>
        <p:sp>
          <p:nvSpPr>
            <p:cNvPr id="592" name="Textfeld 34"/>
            <p:cNvSpPr/>
            <p:nvPr/>
          </p:nvSpPr>
          <p:spPr>
            <a:xfrm>
              <a:off x="7283520" y="4007160"/>
              <a:ext cx="1172160" cy="2581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de-DE" sz="1100" spc="-1" strike="noStrike">
                  <a:solidFill>
                    <a:srgbClr val="6b7280"/>
                  </a:solidFill>
                  <a:latin typeface="Arial"/>
                </a:rPr>
                <a:t>Anfragevektor</a:t>
              </a:r>
              <a:endParaRPr b="0" lang="de-DE" sz="1100" spc="-1" strike="noStrike">
                <a:solidFill>
                  <a:srgbClr val="000000"/>
                </a:solidFill>
                <a:latin typeface="Arial"/>
              </a:endParaRPr>
            </a:p>
          </p:txBody>
        </p:sp>
        <p:sp>
          <p:nvSpPr>
            <p:cNvPr id="593" name="Freihandform: Form 79"/>
            <p:cNvSpPr/>
            <p:nvPr/>
          </p:nvSpPr>
          <p:spPr>
            <a:xfrm>
              <a:off x="7056360" y="4028760"/>
              <a:ext cx="233640" cy="204120"/>
            </a:xfrm>
            <a:custGeom>
              <a:avLst/>
              <a:gdLst>
                <a:gd name="textAreaLeft" fmla="*/ 0 w 233640"/>
                <a:gd name="textAreaRight" fmla="*/ 234000 w 233640"/>
                <a:gd name="textAreaTop" fmla="*/ 0 h 204120"/>
                <a:gd name="textAreaBottom" fmla="*/ 204480 h 204120"/>
              </a:gdLst>
              <a:ahLst/>
              <a:rect l="textAreaLeft" t="textAreaTop" r="textAreaRight" b="textAreaBottom"/>
              <a:pathLst>
                <a:path w="381000" h="381000">
                  <a:moveTo>
                    <a:pt x="380951" y="189964"/>
                  </a:moveTo>
                  <a:cubicBezTo>
                    <a:pt x="380951" y="295174"/>
                    <a:pt x="295661" y="380464"/>
                    <a:pt x="190451" y="380464"/>
                  </a:cubicBezTo>
                  <a:cubicBezTo>
                    <a:pt x="85240" y="380464"/>
                    <a:pt x="-49" y="295174"/>
                    <a:pt x="-49" y="189964"/>
                  </a:cubicBezTo>
                  <a:cubicBezTo>
                    <a:pt x="-49" y="84753"/>
                    <a:pt x="85240" y="-536"/>
                    <a:pt x="190451" y="-536"/>
                  </a:cubicBezTo>
                  <a:cubicBezTo>
                    <a:pt x="295661" y="-536"/>
                    <a:pt x="380951" y="84753"/>
                    <a:pt x="380951" y="189964"/>
                  </a:cubicBezTo>
                  <a:close/>
                </a:path>
              </a:pathLst>
            </a:custGeom>
            <a:solidFill>
              <a:srgbClr val="3b82f6"/>
            </a:solidFill>
            <a:ln w="28440">
              <a:solidFill>
                <a:srgbClr val="ffffff"/>
              </a:solidFill>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grpSp>
      <p:cxnSp>
        <p:nvCxnSpPr>
          <p:cNvPr id="594" name="Gerade Verbindung mit Pfeil 82"/>
          <p:cNvCxnSpPr/>
          <p:nvPr/>
        </p:nvCxnSpPr>
        <p:spPr>
          <a:xfrm flipH="1">
            <a:off x="1235880" y="2764080"/>
            <a:ext cx="22680" cy="1756800"/>
          </a:xfrm>
          <a:prstGeom prst="straightConnector1">
            <a:avLst/>
          </a:prstGeom>
          <a:ln w="15840">
            <a:solidFill>
              <a:schemeClr val="accent3"/>
            </a:solidFill>
            <a:miter/>
            <a:tailEnd len="med" type="triangle" w="med"/>
          </a:ln>
        </p:spPr>
      </p:cxnSp>
      <p:sp>
        <p:nvSpPr>
          <p:cNvPr id="595" name="Textfeld 85"/>
          <p:cNvSpPr/>
          <p:nvPr/>
        </p:nvSpPr>
        <p:spPr>
          <a:xfrm>
            <a:off x="1221480" y="3477240"/>
            <a:ext cx="958320" cy="273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i="1" lang="de-DE" sz="1200" spc="-1" strike="noStrike">
                <a:solidFill>
                  <a:srgbClr val="6b7280"/>
                </a:solidFill>
                <a:latin typeface="Arial"/>
              </a:rPr>
              <a:t>Anfragetext</a:t>
            </a:r>
            <a:endParaRPr b="0" lang="de-DE" sz="1200" spc="-1" strike="noStrike">
              <a:solidFill>
                <a:srgbClr val="000000"/>
              </a:solidFill>
              <a:latin typeface="Arial"/>
            </a:endParaRPr>
          </a:p>
        </p:txBody>
      </p:sp>
      <p:grpSp>
        <p:nvGrpSpPr>
          <p:cNvPr id="596" name="Gruppieren 101"/>
          <p:cNvGrpSpPr/>
          <p:nvPr/>
        </p:nvGrpSpPr>
        <p:grpSpPr>
          <a:xfrm>
            <a:off x="3081240" y="4543560"/>
            <a:ext cx="1985400" cy="1307880"/>
            <a:chOff x="3081240" y="4543560"/>
            <a:chExt cx="1985400" cy="1307880"/>
          </a:xfrm>
        </p:grpSpPr>
        <p:grpSp>
          <p:nvGrpSpPr>
            <p:cNvPr id="597" name="Grafik 2"/>
            <p:cNvGrpSpPr/>
            <p:nvPr/>
          </p:nvGrpSpPr>
          <p:grpSpPr>
            <a:xfrm>
              <a:off x="3081240" y="4543560"/>
              <a:ext cx="1980000" cy="1307880"/>
              <a:chOff x="3081240" y="4543560"/>
              <a:chExt cx="1980000" cy="1307880"/>
            </a:xfrm>
          </p:grpSpPr>
          <p:sp>
            <p:nvSpPr>
              <p:cNvPr id="598" name="Freihandform: Form 21"/>
              <p:cNvSpPr/>
              <p:nvPr/>
            </p:nvSpPr>
            <p:spPr>
              <a:xfrm>
                <a:off x="3081240" y="4543560"/>
                <a:ext cx="1980000" cy="1307880"/>
              </a:xfrm>
              <a:custGeom>
                <a:avLst/>
                <a:gdLst>
                  <a:gd name="textAreaLeft" fmla="*/ 0 w 1980000"/>
                  <a:gd name="textAreaRight" fmla="*/ 1980360 w 1980000"/>
                  <a:gd name="textAreaTop" fmla="*/ 0 h 1307880"/>
                  <a:gd name="textAreaBottom" fmla="*/ 1308240 h 1307880"/>
                </a:gdLst>
                <a:ahLst/>
                <a:rect l="textAreaLeft" t="textAreaTop" r="textAreaRight" b="textAreaBottom"/>
                <a:pathLst>
                  <a:path w="2381250" h="1428750">
                    <a:moveTo>
                      <a:pt x="2266859" y="-439"/>
                    </a:moveTo>
                    <a:cubicBezTo>
                      <a:pt x="2329986" y="-439"/>
                      <a:pt x="2381159" y="50734"/>
                      <a:pt x="2381159" y="113861"/>
                    </a:cubicBezTo>
                    <a:lnTo>
                      <a:pt x="2381159" y="1314011"/>
                    </a:lnTo>
                    <a:cubicBezTo>
                      <a:pt x="2381159" y="1377137"/>
                      <a:pt x="2329986" y="1428311"/>
                      <a:pt x="2266859" y="1428311"/>
                    </a:cubicBezTo>
                    <a:lnTo>
                      <a:pt x="114209" y="1428311"/>
                    </a:lnTo>
                    <a:cubicBezTo>
                      <a:pt x="51083" y="1428311"/>
                      <a:pt x="-91" y="1377137"/>
                      <a:pt x="-91" y="1314011"/>
                    </a:cubicBezTo>
                    <a:lnTo>
                      <a:pt x="-91" y="113861"/>
                    </a:lnTo>
                    <a:cubicBezTo>
                      <a:pt x="-91" y="50734"/>
                      <a:pt x="51083" y="-439"/>
                      <a:pt x="114209" y="-439"/>
                    </a:cubicBezTo>
                    <a:close/>
                  </a:path>
                </a:pathLst>
              </a:custGeom>
              <a:solidFill>
                <a:srgbClr val="fefce8"/>
              </a:solidFill>
              <a:ln w="15840">
                <a:solidFill>
                  <a:srgbClr val="facc15"/>
                </a:solidFill>
                <a:prstDash val="sysDash"/>
                <a:miter/>
              </a:ln>
            </p:spPr>
            <p:style>
              <a:lnRef idx="0"/>
              <a:fillRef idx="0"/>
              <a:effectRef idx="0"/>
              <a:fontRef idx="minor"/>
            </p:style>
            <p:txBody>
              <a:bodyPr lIns="90000" rIns="90000" tIns="45000" bIns="45000" anchor="ctr">
                <a:noAutofit/>
              </a:bodyPr>
              <a:p>
                <a:endParaRPr b="0" lang="de-DE" sz="1800" spc="-1" strike="noStrike">
                  <a:solidFill>
                    <a:schemeClr val="dk1"/>
                  </a:solidFill>
                  <a:latin typeface="Arial"/>
                </a:endParaRPr>
              </a:p>
            </p:txBody>
          </p:sp>
          <p:sp>
            <p:nvSpPr>
              <p:cNvPr id="599" name="Textfeld 22"/>
              <p:cNvSpPr/>
              <p:nvPr/>
            </p:nvSpPr>
            <p:spPr>
              <a:xfrm>
                <a:off x="3544200" y="4641840"/>
                <a:ext cx="1421640" cy="2581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de-DE" sz="1100" spc="-1" strike="noStrike">
                    <a:solidFill>
                      <a:srgbClr val="1f2937"/>
                    </a:solidFill>
                    <a:latin typeface="Arial"/>
                  </a:rPr>
                  <a:t>Erweiterte Anfrage</a:t>
                </a:r>
                <a:endParaRPr b="0" lang="de-DE" sz="1100" spc="-1" strike="noStrike">
                  <a:solidFill>
                    <a:srgbClr val="000000"/>
                  </a:solidFill>
                  <a:latin typeface="Arial"/>
                </a:endParaRPr>
              </a:p>
            </p:txBody>
          </p:sp>
        </p:grpSp>
        <p:pic>
          <p:nvPicPr>
            <p:cNvPr id="600" name="Grafik 99" descr=""/>
            <p:cNvPicPr/>
            <p:nvPr/>
          </p:nvPicPr>
          <p:blipFill>
            <a:blip r:embed="rId3">
              <a:extLst>
                <a:ext uri="{96DAC541-7B7A-43D3-8B79-37D633B846F1}">
                  <asvg:svgBlip xmlns:asvg="http://schemas.microsoft.com/office/drawing/2016/SVG/main" r:embed="rId4"/>
                </a:ext>
              </a:extLst>
            </a:blip>
            <a:stretch/>
          </p:blipFill>
          <p:spPr>
            <a:xfrm>
              <a:off x="3311640" y="4608360"/>
              <a:ext cx="252000" cy="312120"/>
            </a:xfrm>
            <a:prstGeom prst="rect">
              <a:avLst/>
            </a:prstGeom>
            <a:ln w="0">
              <a:noFill/>
            </a:ln>
          </p:spPr>
        </p:pic>
        <p:sp>
          <p:nvSpPr>
            <p:cNvPr id="601" name="Textfeld 100"/>
            <p:cNvSpPr/>
            <p:nvPr/>
          </p:nvSpPr>
          <p:spPr>
            <a:xfrm flipH="1">
              <a:off x="3103200" y="4935600"/>
              <a:ext cx="1963440" cy="853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de-DE" sz="1000" spc="-1" strike="noStrike">
                  <a:solidFill>
                    <a:schemeClr val="lt1">
                      <a:lumMod val="50000"/>
                    </a:schemeClr>
                  </a:solidFill>
                  <a:latin typeface="Arial"/>
                </a:rPr>
                <a:t>Das hepatozelluläre Karzinom (HCC), auch Leberzellkarzinom genannt, ist ein maligner Tumor der Leber, der oft bei Leberzirrhose…</a:t>
              </a:r>
              <a:endParaRPr b="0" lang="de-DE" sz="1000" spc="-1" strike="noStrike">
                <a:solidFill>
                  <a:srgbClr val="000000"/>
                </a:solidFill>
                <a:latin typeface="Arial"/>
              </a:endParaRPr>
            </a:p>
          </p:txBody>
        </p:sp>
      </p:grpSp>
      <p:sp>
        <p:nvSpPr>
          <p:cNvPr id="602" name="Textfeld 107"/>
          <p:cNvSpPr/>
          <p:nvPr/>
        </p:nvSpPr>
        <p:spPr>
          <a:xfrm>
            <a:off x="6467760" y="5142600"/>
            <a:ext cx="1743120" cy="256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de-DE" sz="1090" spc="-1" strike="noStrike">
                <a:solidFill>
                  <a:srgbClr val="4b5563"/>
                </a:solidFill>
                <a:latin typeface="Arial"/>
              </a:rPr>
              <a:t>"Bedeutungs-Übersetzer"</a:t>
            </a:r>
            <a:endParaRPr b="0" lang="de-DE" sz="1090" spc="-1" strike="noStrike">
              <a:solidFill>
                <a:srgbClr val="000000"/>
              </a:solidFill>
              <a:latin typeface="Arial"/>
            </a:endParaRPr>
          </a:p>
        </p:txBody>
      </p:sp>
      <p:sp>
        <p:nvSpPr>
          <p:cNvPr id="603" name="Inhaltsplatzhalter 14"/>
          <p:cNvSpPr/>
          <p:nvPr/>
        </p:nvSpPr>
        <p:spPr>
          <a:xfrm>
            <a:off x="251640" y="1143720"/>
            <a:ext cx="3150000" cy="448920"/>
          </a:xfrm>
          <a:prstGeom prst="rect">
            <a:avLst/>
          </a:prstGeom>
          <a:noFill/>
          <a:ln w="0">
            <a:noFill/>
          </a:ln>
        </p:spPr>
        <p:style>
          <a:lnRef idx="0"/>
          <a:fillRef idx="0"/>
          <a:effectRef idx="0"/>
          <a:fontRef idx="minor"/>
        </p:style>
        <p:txBody>
          <a:bodyPr lIns="90000" rIns="90000" tIns="45000" bIns="45000" anchor="t">
            <a:noAutofit/>
          </a:bodyPr>
          <a:p>
            <a:pPr>
              <a:lnSpc>
                <a:spcPct val="90000"/>
              </a:lnSpc>
              <a:spcBef>
                <a:spcPts val="720"/>
              </a:spcBef>
              <a:tabLst>
                <a:tab algn="l" pos="0"/>
              </a:tabLst>
            </a:pPr>
            <a:r>
              <a:rPr b="1" lang="de-DE" sz="2400" spc="-1" strike="noStrike">
                <a:solidFill>
                  <a:schemeClr val="dk1"/>
                </a:solidFill>
                <a:latin typeface="Arial"/>
                <a:ea typeface="ヒラギノ角ゴ Pro W3"/>
              </a:rPr>
              <a:t>Phase 2: Live-Suche</a:t>
            </a:r>
            <a:endParaRPr b="0" lang="de-DE" sz="2400" spc="-1" strike="noStrike">
              <a:solidFill>
                <a:srgbClr val="000000"/>
              </a:solidFill>
              <a:latin typeface="Arial"/>
            </a:endParaRPr>
          </a:p>
        </p:txBody>
      </p:sp>
      <p:pic>
        <p:nvPicPr>
          <p:cNvPr id="604" name="Grafik 3" descr=""/>
          <p:cNvPicPr/>
          <p:nvPr/>
        </p:nvPicPr>
        <p:blipFill>
          <a:blip r:embed="rId5">
            <a:extLst>
              <a:ext uri="{96DAC541-7B7A-43D3-8B79-37D633B846F1}">
                <asvg:svgBlip xmlns:asvg="http://schemas.microsoft.com/office/drawing/2016/SVG/main" r:embed="rId6"/>
              </a:ext>
            </a:extLst>
          </a:blip>
          <a:stretch/>
        </p:blipFill>
        <p:spPr>
          <a:xfrm>
            <a:off x="972000" y="3467880"/>
            <a:ext cx="252000" cy="3121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1" lang="de-DE" sz="3200" spc="-1" strike="noStrike">
                <a:solidFill>
                  <a:schemeClr val="dk1"/>
                </a:solidFill>
                <a:latin typeface="Arial"/>
                <a:ea typeface="ヒラギノ角ゴ Pro W3"/>
              </a:rPr>
              <a:t>Praxisbeispiel</a:t>
            </a:r>
            <a:endParaRPr b="0" lang="de-DE" sz="3200" spc="-1" strike="noStrike">
              <a:solidFill>
                <a:schemeClr val="dk1"/>
              </a:solidFill>
              <a:latin typeface="Arial"/>
            </a:endParaRPr>
          </a:p>
        </p:txBody>
      </p:sp>
      <p:pic>
        <p:nvPicPr>
          <p:cNvPr id="606" name="" descr=""/>
          <p:cNvPicPr/>
          <p:nvPr/>
        </p:nvPicPr>
        <p:blipFill>
          <a:blip r:embed="rId1"/>
          <a:stretch/>
        </p:blipFill>
        <p:spPr>
          <a:xfrm>
            <a:off x="-5400" y="900000"/>
            <a:ext cx="9143640" cy="5220000"/>
          </a:xfrm>
          <a:prstGeom prst="rect">
            <a:avLst/>
          </a:prstGeom>
          <a:ln w="0">
            <a:noFill/>
          </a:ln>
        </p:spPr>
      </p:pic>
    </p:spTree>
  </p:cSld>
  <p:transition>
    <p:fade/>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1" lang="de-DE" sz="3200" spc="-1" strike="noStrike">
                <a:solidFill>
                  <a:schemeClr val="dk1"/>
                </a:solidFill>
                <a:latin typeface="Arial"/>
                <a:ea typeface="ヒラギノ角ゴ Pro W3"/>
              </a:rPr>
              <a:t>Praxisbeispiel</a:t>
            </a:r>
            <a:endParaRPr b="0" lang="de-DE" sz="3200" spc="-1" strike="noStrike">
              <a:solidFill>
                <a:schemeClr val="dk1"/>
              </a:solidFill>
              <a:latin typeface="Arial"/>
            </a:endParaRPr>
          </a:p>
        </p:txBody>
      </p:sp>
      <p:pic>
        <p:nvPicPr>
          <p:cNvPr id="608" name="" descr=""/>
          <p:cNvPicPr/>
          <p:nvPr/>
        </p:nvPicPr>
        <p:blipFill>
          <a:blip r:embed="rId1"/>
          <a:stretch/>
        </p:blipFill>
        <p:spPr>
          <a:xfrm>
            <a:off x="-5400" y="900000"/>
            <a:ext cx="9143640" cy="5220000"/>
          </a:xfrm>
          <a:prstGeom prst="rect">
            <a:avLst/>
          </a:prstGeom>
          <a:ln w="0">
            <a:noFill/>
          </a:ln>
        </p:spPr>
      </p:pic>
    </p:spTree>
  </p:cSld>
  <p:transition>
    <p:fade/>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PlaceHolder 1"/>
          <p:cNvSpPr>
            <a:spLocks noGrp="1"/>
          </p:cNvSpPr>
          <p:nvPr>
            <p:ph type="title"/>
          </p:nvPr>
        </p:nvSpPr>
        <p:spPr>
          <a:xfrm>
            <a:off x="628560" y="7920"/>
            <a:ext cx="7886520" cy="764640"/>
          </a:xfrm>
          <a:prstGeom prst="rect">
            <a:avLst/>
          </a:prstGeom>
          <a:noFill/>
          <a:ln w="9360">
            <a:noFill/>
          </a:ln>
        </p:spPr>
        <p:txBody>
          <a:bodyPr numCol="1" spcCol="0" lIns="91440" rIns="91440" tIns="45720" bIns="45720" anchor="ctr">
            <a:noAutofit/>
          </a:bodyPr>
          <a:p>
            <a:pPr indent="0" algn="ctr">
              <a:lnSpc>
                <a:spcPct val="100000"/>
              </a:lnSpc>
              <a:buNone/>
            </a:pPr>
            <a:r>
              <a:rPr b="1" lang="de-DE" sz="3200" spc="-1" strike="noStrike">
                <a:solidFill>
                  <a:schemeClr val="dk1"/>
                </a:solidFill>
                <a:latin typeface="Arial"/>
                <a:ea typeface="ヒラギノ角ゴ Pro W3"/>
              </a:rPr>
              <a:t>Praxisbeispiel</a:t>
            </a:r>
            <a:endParaRPr b="0" lang="de-DE" sz="3200" spc="-1" strike="noStrike">
              <a:solidFill>
                <a:schemeClr val="dk1"/>
              </a:solidFill>
              <a:latin typeface="Arial"/>
            </a:endParaRPr>
          </a:p>
        </p:txBody>
      </p:sp>
      <p:pic>
        <p:nvPicPr>
          <p:cNvPr id="610" name="" descr=""/>
          <p:cNvPicPr/>
          <p:nvPr/>
        </p:nvPicPr>
        <p:blipFill>
          <a:blip r:embed="rId1"/>
          <a:stretch/>
        </p:blipFill>
        <p:spPr>
          <a:xfrm>
            <a:off x="0" y="900000"/>
            <a:ext cx="9143640" cy="5220000"/>
          </a:xfrm>
          <a:prstGeom prst="rect">
            <a:avLst/>
          </a:prstGeom>
          <a:ln w="0">
            <a:noFill/>
          </a:ln>
        </p:spPr>
      </p:pic>
    </p:spTree>
  </p:cSld>
  <p:transition>
    <p:fade/>
  </p:transition>
</p:sld>
</file>

<file path=ppt/theme/theme1.xml><?xml version="1.0" encoding="utf-8"?>
<a:theme xmlns:a="http://schemas.openxmlformats.org/drawingml/2006/main" xmlns:r="http://schemas.openxmlformats.org/officeDocument/2006/relationships"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9.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0.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3.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4.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5.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6.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7.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8.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9.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0.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1.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2.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3.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4.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5.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6.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7.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8.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9.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0.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1.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2.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3.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4.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5.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6.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7.xml><?xml version="1.0" encoding="utf-8"?>
<a:theme xmlns:a="http://schemas.openxmlformats.org/drawingml/2006/main" xmlns:r="http://schemas.openxmlformats.org/officeDocument/2006/relationships"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8.xml><?xml version="1.0" encoding="utf-8"?>
<a:theme xmlns:a="http://schemas.openxmlformats.org/drawingml/2006/main" xmlns:r="http://schemas.openxmlformats.org/officeDocument/2006/relationships"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9.xml><?xml version="1.0" encoding="utf-8"?>
<a:theme xmlns:a="http://schemas.openxmlformats.org/drawingml/2006/main" xmlns:r="http://schemas.openxmlformats.org/officeDocument/2006/relationships"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0.xml><?xml version="1.0" encoding="utf-8"?>
<a:theme xmlns:a="http://schemas.openxmlformats.org/drawingml/2006/main" xmlns:r="http://schemas.openxmlformats.org/officeDocument/2006/relationships"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1.xml><?xml version="1.0" encoding="utf-8"?>
<a:theme xmlns:a="http://schemas.openxmlformats.org/drawingml/2006/main" xmlns:r="http://schemas.openxmlformats.org/officeDocument/2006/relationships"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2.xml><?xml version="1.0" encoding="utf-8"?>
<a:theme xmlns:a="http://schemas.openxmlformats.org/drawingml/2006/main" xmlns:r="http://schemas.openxmlformats.org/officeDocument/2006/relationships"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3.xml><?xml version="1.0" encoding="utf-8"?>
<a:theme xmlns:a="http://schemas.openxmlformats.org/drawingml/2006/main" xmlns:r="http://schemas.openxmlformats.org/officeDocument/2006/relationships"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4.xml><?xml version="1.0" encoding="utf-8"?>
<a:theme xmlns:a="http://schemas.openxmlformats.org/drawingml/2006/main" xmlns:r="http://schemas.openxmlformats.org/officeDocument/2006/relationships"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5.xml><?xml version="1.0" encoding="utf-8"?>
<a:theme xmlns:a="http://schemas.openxmlformats.org/drawingml/2006/main" xmlns:r="http://schemas.openxmlformats.org/officeDocument/2006/relationships"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6.xml><?xml version="1.0" encoding="utf-8"?>
<a:theme xmlns:a="http://schemas.openxmlformats.org/drawingml/2006/main" xmlns:r="http://schemas.openxmlformats.org/officeDocument/2006/relationships"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7.xml><?xml version="1.0" encoding="utf-8"?>
<a:theme xmlns:a="http://schemas.openxmlformats.org/drawingml/2006/main" xmlns:r="http://schemas.openxmlformats.org/officeDocument/2006/relationships"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8.xml><?xml version="1.0" encoding="utf-8"?>
<a:theme xmlns:a="http://schemas.openxmlformats.org/drawingml/2006/main" xmlns:r="http://schemas.openxmlformats.org/officeDocument/2006/relationships" name="5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9.xml><?xml version="1.0" encoding="utf-8"?>
<a:theme xmlns:a="http://schemas.openxmlformats.org/drawingml/2006/main" xmlns:r="http://schemas.openxmlformats.org/officeDocument/2006/relationships" name="5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0.xml><?xml version="1.0" encoding="utf-8"?>
<a:theme xmlns:a="http://schemas.openxmlformats.org/drawingml/2006/main" xmlns:r="http://schemas.openxmlformats.org/officeDocument/2006/relationships" name="5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1.xml><?xml version="1.0" encoding="utf-8"?>
<a:theme xmlns:a="http://schemas.openxmlformats.org/drawingml/2006/main" xmlns:r="http://schemas.openxmlformats.org/officeDocument/2006/relationships" name="5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2.xml><?xml version="1.0" encoding="utf-8"?>
<a:theme xmlns:a="http://schemas.openxmlformats.org/drawingml/2006/main" xmlns:r="http://schemas.openxmlformats.org/officeDocument/2006/relationships" name="5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3.xml><?xml version="1.0" encoding="utf-8"?>
<a:theme xmlns:a="http://schemas.openxmlformats.org/drawingml/2006/main" xmlns:r="http://schemas.openxmlformats.org/officeDocument/2006/relationships" name="5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4.xml><?xml version="1.0" encoding="utf-8"?>
<a:theme xmlns:a="http://schemas.openxmlformats.org/drawingml/2006/main" xmlns:r="http://schemas.openxmlformats.org/officeDocument/2006/relationships" name="5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5.xml><?xml version="1.0" encoding="utf-8"?>
<a:theme xmlns:a="http://schemas.openxmlformats.org/drawingml/2006/main" xmlns:r="http://schemas.openxmlformats.org/officeDocument/2006/relationships" name="5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6.xml><?xml version="1.0" encoding="utf-8"?>
<a:theme xmlns:a="http://schemas.openxmlformats.org/drawingml/2006/main" xmlns:r="http://schemas.openxmlformats.org/officeDocument/2006/relationships" name="5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7.xml><?xml version="1.0" encoding="utf-8"?>
<a:theme xmlns:a="http://schemas.openxmlformats.org/drawingml/2006/main" xmlns:r="http://schemas.openxmlformats.org/officeDocument/2006/relationships" name="5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8.xml><?xml version="1.0" encoding="utf-8"?>
<a:theme xmlns:a="http://schemas.openxmlformats.org/drawingml/2006/main" xmlns:r="http://schemas.openxmlformats.org/officeDocument/2006/relationships" name="5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9.xml><?xml version="1.0" encoding="utf-8"?>
<a:theme xmlns:a="http://schemas.openxmlformats.org/drawingml/2006/main" xmlns:r="http://schemas.openxmlformats.org/officeDocument/2006/relationships"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0.xml><?xml version="1.0" encoding="utf-8"?>
<a:theme xmlns:a="http://schemas.openxmlformats.org/drawingml/2006/main" xmlns:r="http://schemas.openxmlformats.org/officeDocument/2006/relationships"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1.xml><?xml version="1.0" encoding="utf-8"?>
<a:theme xmlns:a="http://schemas.openxmlformats.org/drawingml/2006/main" xmlns:r="http://schemas.openxmlformats.org/officeDocument/2006/relationships"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2.xml><?xml version="1.0" encoding="utf-8"?>
<a:theme xmlns:a="http://schemas.openxmlformats.org/drawingml/2006/main" xmlns:r="http://schemas.openxmlformats.org/officeDocument/2006/relationships"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3.xml><?xml version="1.0" encoding="utf-8"?>
<a:theme xmlns:a="http://schemas.openxmlformats.org/drawingml/2006/main" xmlns:r="http://schemas.openxmlformats.org/officeDocument/2006/relationships"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4.xml><?xml version="1.0" encoding="utf-8"?>
<a:theme xmlns:a="http://schemas.openxmlformats.org/drawingml/2006/main" xmlns:r="http://schemas.openxmlformats.org/officeDocument/2006/relationships"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5.xml><?xml version="1.0" encoding="utf-8"?>
<a:theme xmlns:a="http://schemas.openxmlformats.org/drawingml/2006/main" xmlns:r="http://schemas.openxmlformats.org/officeDocument/2006/relationships"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6.xml><?xml version="1.0" encoding="utf-8"?>
<a:theme xmlns:a="http://schemas.openxmlformats.org/drawingml/2006/main" xmlns:r="http://schemas.openxmlformats.org/officeDocument/2006/relationships"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7.xml><?xml version="1.0" encoding="utf-8"?>
<a:theme xmlns:a="http://schemas.openxmlformats.org/drawingml/2006/main" xmlns:r="http://schemas.openxmlformats.org/officeDocument/2006/relationships"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8.xml><?xml version="1.0" encoding="utf-8"?>
<a:theme xmlns:a="http://schemas.openxmlformats.org/drawingml/2006/main" xmlns:r="http://schemas.openxmlformats.org/officeDocument/2006/relationships"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9.xml><?xml version="1.0" encoding="utf-8"?>
<a:theme xmlns:a="http://schemas.openxmlformats.org/drawingml/2006/main" xmlns:r="http://schemas.openxmlformats.org/officeDocument/2006/relationships"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0.xml><?xml version="1.0" encoding="utf-8"?>
<a:theme xmlns:a="http://schemas.openxmlformats.org/drawingml/2006/main" xmlns:r="http://schemas.openxmlformats.org/officeDocument/2006/relationships" name="7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1.xml><?xml version="1.0" encoding="utf-8"?>
<a:theme xmlns:a="http://schemas.openxmlformats.org/drawingml/2006/main" xmlns:r="http://schemas.openxmlformats.org/officeDocument/2006/relationships" name="7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2.xml><?xml version="1.0" encoding="utf-8"?>
<a:theme xmlns:a="http://schemas.openxmlformats.org/drawingml/2006/main" xmlns:r="http://schemas.openxmlformats.org/officeDocument/2006/relationships" name="7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3.xml><?xml version="1.0" encoding="utf-8"?>
<a:theme xmlns:a="http://schemas.openxmlformats.org/drawingml/2006/main" xmlns:r="http://schemas.openxmlformats.org/officeDocument/2006/relationships" name="7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4.xml><?xml version="1.0" encoding="utf-8"?>
<a:theme xmlns:a="http://schemas.openxmlformats.org/drawingml/2006/main" xmlns:r="http://schemas.openxmlformats.org/officeDocument/2006/relationships" name="7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5.xml><?xml version="1.0" encoding="utf-8"?>
<a:theme xmlns:a="http://schemas.openxmlformats.org/drawingml/2006/main" xmlns:r="http://schemas.openxmlformats.org/officeDocument/2006/relationships" name="7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6.xml><?xml version="1.0" encoding="utf-8"?>
<a:theme xmlns:a="http://schemas.openxmlformats.org/drawingml/2006/main" xmlns:r="http://schemas.openxmlformats.org/officeDocument/2006/relationships" name="7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7.xml><?xml version="1.0" encoding="utf-8"?>
<a:theme xmlns:a="http://schemas.openxmlformats.org/drawingml/2006/main" xmlns:r="http://schemas.openxmlformats.org/officeDocument/2006/relationships" name="7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8.xml><?xml version="1.0" encoding="utf-8"?>
<a:theme xmlns:a="http://schemas.openxmlformats.org/drawingml/2006/main" xmlns:r="http://schemas.openxmlformats.org/officeDocument/2006/relationships" name="7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9.xml><?xml version="1.0" encoding="utf-8"?>
<a:theme xmlns:a="http://schemas.openxmlformats.org/drawingml/2006/main" xmlns:r="http://schemas.openxmlformats.org/officeDocument/2006/relationships" name="7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0.xml><?xml version="1.0" encoding="utf-8"?>
<a:theme xmlns:a="http://schemas.openxmlformats.org/drawingml/2006/main" xmlns:r="http://schemas.openxmlformats.org/officeDocument/2006/relationships" name="7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1.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171</TotalTime>
  <Application>LibreOffice/24.2.7.2$Linux_X86_64 LibreOffice_project/420$Build-2</Application>
  <AppVersion>15.0000</AppVersion>
  <Company>Universitätsklinikum Heidelberg</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2010-08-24T08:45:22Z</dcterms:created>
  <dc:creator>wollkatrin;Döllinger, Christoph</dc:creator>
  <dc:description/>
  <dc:language>de-DE</dc:language>
  <cp:lastModifiedBy/>
  <cp:lastPrinted>2025-09-23T12:15:02Z</cp:lastPrinted>
  <dcterms:modified xsi:type="dcterms:W3CDTF">2025-09-23T12:19:15Z</dcterms:modified>
  <cp:revision>345</cp:revision>
  <dc:subject/>
  <dc:title>Folie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10</vt:r8>
  </property>
  <property fmtid="{D5CDD505-2E9C-101B-9397-08002B2CF9AE}" pid="3" name="PresentationFormat">
    <vt:lpwstr>Bildschirmpräsentation (4:3)</vt:lpwstr>
  </property>
  <property fmtid="{D5CDD505-2E9C-101B-9397-08002B2CF9AE}" pid="4" name="Slides">
    <vt:r8>12</vt:r8>
  </property>
</Properties>
</file>